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9926638" cy="14355763"/>
  <p:photoAlbum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DE5-64EC-4C0B-9218-F3DF2161F549}" type="datetimeFigureOut">
              <a:rPr lang="es-ES" smtClean="0"/>
              <a:pPr/>
              <a:t>15/09/2016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1E8A-043B-40ED-B8FD-BA2B2DE7DB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DE5-64EC-4C0B-9218-F3DF2161F549}" type="datetimeFigureOut">
              <a:rPr lang="es-ES" smtClean="0"/>
              <a:pPr/>
              <a:t>15/09/2016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1E8A-043B-40ED-B8FD-BA2B2DE7DB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DE5-64EC-4C0B-9218-F3DF2161F549}" type="datetimeFigureOut">
              <a:rPr lang="es-ES" smtClean="0"/>
              <a:pPr/>
              <a:t>15/09/2016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1E8A-043B-40ED-B8FD-BA2B2DE7DB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DE5-64EC-4C0B-9218-F3DF2161F549}" type="datetimeFigureOut">
              <a:rPr lang="es-ES" smtClean="0"/>
              <a:pPr/>
              <a:t>15/09/2016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1E8A-043B-40ED-B8FD-BA2B2DE7DB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DE5-64EC-4C0B-9218-F3DF2161F549}" type="datetimeFigureOut">
              <a:rPr lang="es-ES" smtClean="0"/>
              <a:pPr/>
              <a:t>15/09/2016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1E8A-043B-40ED-B8FD-BA2B2DE7DB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DE5-64EC-4C0B-9218-F3DF2161F549}" type="datetimeFigureOut">
              <a:rPr lang="es-ES" smtClean="0"/>
              <a:pPr/>
              <a:t>15/09/2016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1E8A-043B-40ED-B8FD-BA2B2DE7DB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DE5-64EC-4C0B-9218-F3DF2161F549}" type="datetimeFigureOut">
              <a:rPr lang="es-ES" smtClean="0"/>
              <a:pPr/>
              <a:t>15/09/2016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1E8A-043B-40ED-B8FD-BA2B2DE7DB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DE5-64EC-4C0B-9218-F3DF2161F549}" type="datetimeFigureOut">
              <a:rPr lang="es-ES" smtClean="0"/>
              <a:pPr/>
              <a:t>15/09/2016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1E8A-043B-40ED-B8FD-BA2B2DE7DB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DE5-64EC-4C0B-9218-F3DF2161F549}" type="datetimeFigureOut">
              <a:rPr lang="es-ES" smtClean="0"/>
              <a:pPr/>
              <a:t>15/09/2016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1E8A-043B-40ED-B8FD-BA2B2DE7DB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DE5-64EC-4C0B-9218-F3DF2161F549}" type="datetimeFigureOut">
              <a:rPr lang="es-ES" smtClean="0"/>
              <a:pPr/>
              <a:t>15/09/2016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1E8A-043B-40ED-B8FD-BA2B2DE7DB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DE5-64EC-4C0B-9218-F3DF2161F549}" type="datetimeFigureOut">
              <a:rPr lang="es-ES" smtClean="0"/>
              <a:pPr/>
              <a:t>15/09/2016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1E8A-043B-40ED-B8FD-BA2B2DE7DB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44DE5-64EC-4C0B-9218-F3DF2161F549}" type="datetimeFigureOut">
              <a:rPr lang="es-ES" smtClean="0"/>
              <a:pPr/>
              <a:t>15/09/2016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01E8A-043B-40ED-B8FD-BA2B2DE7DB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teatro1.jpg"/>
          <p:cNvPicPr>
            <a:picLocks noGrp="1" noChangeAspect="1"/>
          </p:cNvPicPr>
          <p:nvPr isPhoto="1"/>
        </p:nvPicPr>
        <p:blipFill>
          <a:blip r:embed="rId2" cstate="print">
            <a:lum contrast="-15000"/>
          </a:blip>
          <a:stretch>
            <a:fillRect/>
          </a:stretch>
        </p:blipFill>
        <p:spPr>
          <a:xfrm>
            <a:off x="0" y="0"/>
            <a:ext cx="9144000" cy="594927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Rectángulo"/>
          <p:cNvSpPr/>
          <p:nvPr/>
        </p:nvSpPr>
        <p:spPr>
          <a:xfrm>
            <a:off x="179512" y="0"/>
            <a:ext cx="56797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lackadder ITC" pitchFamily="82" charset="0"/>
              </a:rPr>
              <a:t>Taller de Teatro </a:t>
            </a:r>
          </a:p>
          <a:p>
            <a:pPr algn="ctr"/>
            <a:r>
              <a:rPr lang="es-E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lackadder ITC" pitchFamily="82" charset="0"/>
              </a:rPr>
              <a:t>Univ. Popular de</a:t>
            </a:r>
            <a:r>
              <a:rPr lang="es-E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lackadder ITC" pitchFamily="82" charset="0"/>
              </a:rPr>
              <a:t> Alía</a:t>
            </a:r>
            <a:endParaRPr lang="es-E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lackadder ITC" pitchFamily="82" charset="0"/>
            </a:endParaRPr>
          </a:p>
        </p:txBody>
      </p:sp>
      <p:sp>
        <p:nvSpPr>
          <p:cNvPr id="6" name="5 Estrella de 6 puntas"/>
          <p:cNvSpPr/>
          <p:nvPr/>
        </p:nvSpPr>
        <p:spPr>
          <a:xfrm>
            <a:off x="5220072" y="0"/>
            <a:ext cx="2448272" cy="127444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lgerian" pitchFamily="82" charset="0"/>
              </a:rPr>
              <a:t>Totalmente 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Algerian" pitchFamily="82" charset="0"/>
              </a:rPr>
              <a:t>Gratuito¡¡¡</a:t>
            </a:r>
            <a:endParaRPr lang="es-ES" dirty="0">
              <a:solidFill>
                <a:schemeClr val="tx1"/>
              </a:solidFill>
              <a:latin typeface="Algerian" pitchFamily="82" charset="0"/>
            </a:endParaRPr>
          </a:p>
        </p:txBody>
      </p:sp>
      <p:pic>
        <p:nvPicPr>
          <p:cNvPr id="7" name="6 Imagen" descr="ayuntamiento de alí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6021288"/>
            <a:ext cx="3026672" cy="836712"/>
          </a:xfrm>
          <a:prstGeom prst="rect">
            <a:avLst/>
          </a:prstGeom>
        </p:spPr>
      </p:pic>
      <p:pic>
        <p:nvPicPr>
          <p:cNvPr id="8" name="7 Imagen" descr="logo_diputacion_caceres_300p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6021288"/>
            <a:ext cx="1440160" cy="83671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79512" y="6211669"/>
            <a:ext cx="2160240" cy="646331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Black" pitchFamily="34" charset="0"/>
              </a:rPr>
              <a:t>Universidad Popular de Alía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3" name="12 Cinta perforada"/>
          <p:cNvSpPr/>
          <p:nvPr/>
        </p:nvSpPr>
        <p:spPr>
          <a:xfrm>
            <a:off x="5327576" y="1556792"/>
            <a:ext cx="3816424" cy="2016224"/>
          </a:xfrm>
          <a:prstGeom prst="flowChartPunchedTap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Inscripciones en el Ayto. de Alía.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Las clases se impartirán en horario de tarde, aún por determinar.</a:t>
            </a:r>
          </a:p>
          <a:p>
            <a:pPr algn="ctr"/>
            <a:r>
              <a:rPr lang="es-ES" u="sng" dirty="0" smtClean="0">
                <a:solidFill>
                  <a:schemeClr val="tx1"/>
                </a:solidFill>
              </a:rPr>
              <a:t>APÚNTATE </a:t>
            </a:r>
            <a:r>
              <a:rPr lang="es-ES" u="sng" dirty="0" smtClean="0">
                <a:solidFill>
                  <a:schemeClr val="tx1"/>
                </a:solidFill>
              </a:rPr>
              <a:t>YA¡¡¡</a:t>
            </a:r>
            <a:endParaRPr lang="es-ES" u="sng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788024" y="3717032"/>
            <a:ext cx="4355976" cy="216024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Octubre-Noviembre 2016</a:t>
            </a:r>
          </a:p>
          <a:p>
            <a:pPr algn="ctr"/>
            <a:r>
              <a:rPr lang="es-ES" b="1" smtClean="0"/>
              <a:t>Para </a:t>
            </a:r>
            <a:r>
              <a:rPr lang="es-ES" b="1" smtClean="0"/>
              <a:t>todos </a:t>
            </a:r>
            <a:r>
              <a:rPr lang="es-ES" b="1" dirty="0" smtClean="0"/>
              <a:t>los públicos y edades.</a:t>
            </a:r>
          </a:p>
          <a:p>
            <a:pPr algn="ctr"/>
            <a:r>
              <a:rPr lang="es-ES" b="1" dirty="0" smtClean="0"/>
              <a:t>Sin necesidad de experiencia previa, sólo ganas de aprender y divertirse¡¡</a:t>
            </a:r>
            <a:endParaRPr lang="es-E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Crack</dc:creator>
  <cp:lastModifiedBy>Roberto Crack</cp:lastModifiedBy>
  <cp:revision>11</cp:revision>
  <dcterms:created xsi:type="dcterms:W3CDTF">2016-09-15T09:24:42Z</dcterms:created>
  <dcterms:modified xsi:type="dcterms:W3CDTF">2016-09-15T10:48:44Z</dcterms:modified>
</cp:coreProperties>
</file>