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43800" cy="10688638"/>
  <p:notesSz cx="6858000" cy="9144000"/>
  <p:embeddedFontLst>
    <p:embeddedFont>
      <p:font typeface="Helvetica Neue" panose="020B0604020202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Serradilla" initials="" lastIdx="1" clrIdx="0">
    <p:extLst>
      <p:ext uri="{19B8F6BF-5375-455C-9EA6-DF929625EA0E}">
        <p15:presenceInfo xmlns:p15="http://schemas.microsoft.com/office/powerpoint/2012/main" userId="S::Javier.Serradilla@carglass.es::303427e0-b688-4c5c-bade-f5ea24ba2d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C160E-B195-FA61-49F5-A4979D387B1C}" v="92" dt="2024-07-03T14:28:55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367"/>
        <p:guide pos="237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 /><Relationship Id="rId13" Type="http://schemas.microsoft.com/office/2016/11/relationships/changesInfo" Target="changesInfos/changesInfo1.xml" /><Relationship Id="rId3" Type="http://schemas.openxmlformats.org/officeDocument/2006/relationships/notesMaster" Target="notesMasters/notesMaster1.xml" /><Relationship Id="rId7" Type="http://schemas.openxmlformats.org/officeDocument/2006/relationships/font" Target="fonts/font4.fntdata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theme" Target="theme/theme1.xml" /><Relationship Id="rId5" Type="http://schemas.openxmlformats.org/officeDocument/2006/relationships/font" Target="fonts/font2.fntdata" /><Relationship Id="rId10" Type="http://schemas.openxmlformats.org/officeDocument/2006/relationships/viewProps" Target="viewProps.xml" /><Relationship Id="rId4" Type="http://schemas.openxmlformats.org/officeDocument/2006/relationships/font" Target="fonts/font1.fntdata" /><Relationship Id="rId9" Type="http://schemas.openxmlformats.org/officeDocument/2006/relationships/presProps" Target="presProps.xml" /><Relationship Id="rId14" Type="http://schemas.microsoft.com/office/2015/10/relationships/revisionInfo" Target="revisionInfo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o Pirrongelli" userId="S::gpirrongelli@carglass.es::08ad30ad-28d8-4734-ab08-c34395faf6dc" providerId="AD" clId="Web-{D8FA8640-9A27-AEE1-19BA-C345271A26F0}"/>
    <pc:docChg chg="modSld">
      <pc:chgData name="Gino Pirrongelli" userId="S::gpirrongelli@carglass.es::08ad30ad-28d8-4734-ab08-c34395faf6dc" providerId="AD" clId="Web-{D8FA8640-9A27-AEE1-19BA-C345271A26F0}" dt="2024-05-14T11:46:05.088" v="55"/>
      <pc:docMkLst>
        <pc:docMk/>
      </pc:docMkLst>
      <pc:sldChg chg="delSp modSp">
        <pc:chgData name="Gino Pirrongelli" userId="S::gpirrongelli@carglass.es::08ad30ad-28d8-4734-ab08-c34395faf6dc" providerId="AD" clId="Web-{D8FA8640-9A27-AEE1-19BA-C345271A26F0}" dt="2024-05-14T11:46:05.088" v="55"/>
        <pc:sldMkLst>
          <pc:docMk/>
          <pc:sldMk cId="0" sldId="256"/>
        </pc:sldMkLst>
        <pc:spChg chg="mod">
          <ac:chgData name="Gino Pirrongelli" userId="S::gpirrongelli@carglass.es::08ad30ad-28d8-4734-ab08-c34395faf6dc" providerId="AD" clId="Web-{D8FA8640-9A27-AEE1-19BA-C345271A26F0}" dt="2024-05-14T11:45:23.040" v="34" actId="20577"/>
          <ac:spMkLst>
            <pc:docMk/>
            <pc:sldMk cId="0" sldId="256"/>
            <ac:spMk id="6" creationId="{EA02A371-4022-31F1-BAF1-5189934B34BC}"/>
          </ac:spMkLst>
        </pc:spChg>
        <pc:spChg chg="mod">
          <ac:chgData name="Gino Pirrongelli" userId="S::gpirrongelli@carglass.es::08ad30ad-28d8-4734-ab08-c34395faf6dc" providerId="AD" clId="Web-{D8FA8640-9A27-AEE1-19BA-C345271A26F0}" dt="2024-05-14T11:45:41.494" v="45" actId="20577"/>
          <ac:spMkLst>
            <pc:docMk/>
            <pc:sldMk cId="0" sldId="256"/>
            <ac:spMk id="8" creationId="{E6109B91-0C85-E2D6-D0A8-52A215613B49}"/>
          </ac:spMkLst>
        </pc:spChg>
        <pc:spChg chg="mod">
          <ac:chgData name="Gino Pirrongelli" userId="S::gpirrongelli@carglass.es::08ad30ad-28d8-4734-ab08-c34395faf6dc" providerId="AD" clId="Web-{D8FA8640-9A27-AEE1-19BA-C345271A26F0}" dt="2024-05-14T11:46:03.651" v="54" actId="20577"/>
          <ac:spMkLst>
            <pc:docMk/>
            <pc:sldMk cId="0" sldId="256"/>
            <ac:spMk id="10" creationId="{C3163849-8EFE-E967-9CC4-A0C43F7A4D2A}"/>
          </ac:spMkLst>
        </pc:spChg>
        <pc:spChg chg="del mod">
          <ac:chgData name="Gino Pirrongelli" userId="S::gpirrongelli@carglass.es::08ad30ad-28d8-4734-ab08-c34395faf6dc" providerId="AD" clId="Web-{D8FA8640-9A27-AEE1-19BA-C345271A26F0}" dt="2024-05-14T11:41:21.425" v="28"/>
          <ac:spMkLst>
            <pc:docMk/>
            <pc:sldMk cId="0" sldId="256"/>
            <ac:spMk id="12" creationId="{8AFEF8D5-1D11-EC4B-463F-2D2B170B8905}"/>
          </ac:spMkLst>
        </pc:spChg>
        <pc:picChg chg="del">
          <ac:chgData name="Gino Pirrongelli" userId="S::gpirrongelli@carglass.es::08ad30ad-28d8-4734-ab08-c34395faf6dc" providerId="AD" clId="Web-{D8FA8640-9A27-AEE1-19BA-C345271A26F0}" dt="2024-05-14T11:41:12.175" v="25"/>
          <ac:picMkLst>
            <pc:docMk/>
            <pc:sldMk cId="0" sldId="256"/>
            <ac:picMk id="2" creationId="{877E796A-5B90-B769-678E-19141CBF8864}"/>
          </ac:picMkLst>
        </pc:picChg>
        <pc:picChg chg="del">
          <ac:chgData name="Gino Pirrongelli" userId="S::gpirrongelli@carglass.es::08ad30ad-28d8-4734-ab08-c34395faf6dc" providerId="AD" clId="Web-{D8FA8640-9A27-AEE1-19BA-C345271A26F0}" dt="2024-05-14T11:46:05.088" v="55"/>
          <ac:picMkLst>
            <pc:docMk/>
            <pc:sldMk cId="0" sldId="256"/>
            <ac:picMk id="2" creationId="{CBB16BA6-1D14-723D-C28C-66179345F150}"/>
          </ac:picMkLst>
        </pc:picChg>
      </pc:sldChg>
    </pc:docChg>
  </pc:docChgLst>
  <pc:docChgLst>
    <pc:chgData name="Gino Pirrongelli" userId="S::gpirrongelli@carglass.es::08ad30ad-28d8-4734-ab08-c34395faf6dc" providerId="AD" clId="Web-{F5858E77-A7A5-4D83-D26C-928393E63B7D}"/>
    <pc:docChg chg="modSld">
      <pc:chgData name="Gino Pirrongelli" userId="S::gpirrongelli@carglass.es::08ad30ad-28d8-4734-ab08-c34395faf6dc" providerId="AD" clId="Web-{F5858E77-A7A5-4D83-D26C-928393E63B7D}" dt="2024-02-23T11:35:14.950" v="133" actId="1076"/>
      <pc:docMkLst>
        <pc:docMk/>
      </pc:docMkLst>
      <pc:sldChg chg="addSp delSp modSp">
        <pc:chgData name="Gino Pirrongelli" userId="S::gpirrongelli@carglass.es::08ad30ad-28d8-4734-ab08-c34395faf6dc" providerId="AD" clId="Web-{F5858E77-A7A5-4D83-D26C-928393E63B7D}" dt="2024-02-23T11:35:14.950" v="133" actId="1076"/>
        <pc:sldMkLst>
          <pc:docMk/>
          <pc:sldMk cId="0" sldId="256"/>
        </pc:sldMkLst>
        <pc:spChg chg="add del mod">
          <ac:chgData name="Gino Pirrongelli" userId="S::gpirrongelli@carglass.es::08ad30ad-28d8-4734-ab08-c34395faf6dc" providerId="AD" clId="Web-{F5858E77-A7A5-4D83-D26C-928393E63B7D}" dt="2024-02-23T11:29:57.360" v="25"/>
          <ac:spMkLst>
            <pc:docMk/>
            <pc:sldMk cId="0" sldId="256"/>
            <ac:spMk id="3" creationId="{3B40AC69-1208-A2E1-8A32-0717CE103DA5}"/>
          </ac:spMkLst>
        </pc:spChg>
        <pc:spChg chg="add mod">
          <ac:chgData name="Gino Pirrongelli" userId="S::gpirrongelli@carglass.es::08ad30ad-28d8-4734-ab08-c34395faf6dc" providerId="AD" clId="Web-{F5858E77-A7A5-4D83-D26C-928393E63B7D}" dt="2024-02-23T11:32:57.914" v="94" actId="14100"/>
          <ac:spMkLst>
            <pc:docMk/>
            <pc:sldMk cId="0" sldId="256"/>
            <ac:spMk id="4" creationId="{99F0F8C1-A45E-ADBC-3ABE-D3B9A5240BB6}"/>
          </ac:spMkLst>
        </pc:spChg>
        <pc:spChg chg="del mod">
          <ac:chgData name="Gino Pirrongelli" userId="S::gpirrongelli@carglass.es::08ad30ad-28d8-4734-ab08-c34395faf6dc" providerId="AD" clId="Web-{F5858E77-A7A5-4D83-D26C-928393E63B7D}" dt="2024-02-23T11:29:22.937" v="1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Gino Pirrongelli" userId="S::gpirrongelli@carglass.es::08ad30ad-28d8-4734-ab08-c34395faf6dc" providerId="AD" clId="Web-{F5858E77-A7A5-4D83-D26C-928393E63B7D}" dt="2024-02-23T11:32:31.788" v="76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Gino Pirrongelli" userId="S::gpirrongelli@carglass.es::08ad30ad-28d8-4734-ab08-c34395faf6dc" providerId="AD" clId="Web-{F5858E77-A7A5-4D83-D26C-928393E63B7D}" dt="2024-02-23T11:34:32.339" v="125" actId="20577"/>
          <ac:spMkLst>
            <pc:docMk/>
            <pc:sldMk cId="0" sldId="256"/>
            <ac:spMk id="90" creationId="{00000000-0000-0000-0000-000000000000}"/>
          </ac:spMkLst>
        </pc:spChg>
        <pc:picChg chg="add mod">
          <ac:chgData name="Gino Pirrongelli" userId="S::gpirrongelli@carglass.es::08ad30ad-28d8-4734-ab08-c34395faf6dc" providerId="AD" clId="Web-{F5858E77-A7A5-4D83-D26C-928393E63B7D}" dt="2024-02-23T11:35:14.950" v="133" actId="1076"/>
          <ac:picMkLst>
            <pc:docMk/>
            <pc:sldMk cId="0" sldId="256"/>
            <ac:picMk id="5" creationId="{B7D7BE9F-4066-57D0-2D16-AE74DB242F38}"/>
          </ac:picMkLst>
        </pc:picChg>
        <pc:picChg chg="del">
          <ac:chgData name="Gino Pirrongelli" userId="S::gpirrongelli@carglass.es::08ad30ad-28d8-4734-ab08-c34395faf6dc" providerId="AD" clId="Web-{F5858E77-A7A5-4D83-D26C-928393E63B7D}" dt="2024-02-23T11:34:45.214" v="126"/>
          <ac:picMkLst>
            <pc:docMk/>
            <pc:sldMk cId="0" sldId="256"/>
            <ac:picMk id="92" creationId="{00000000-0000-0000-0000-000000000000}"/>
          </ac:picMkLst>
        </pc:picChg>
      </pc:sldChg>
    </pc:docChg>
  </pc:docChgLst>
  <pc:docChgLst>
    <pc:chgData name="Gino Pirrongelli" userId="08ad30ad-28d8-4734-ab08-c34395faf6dc" providerId="ADAL" clId="{1A72162B-14E3-484C-9B79-E81030261F81}"/>
    <pc:docChg chg="modSld">
      <pc:chgData name="Gino Pirrongelli" userId="08ad30ad-28d8-4734-ab08-c34395faf6dc" providerId="ADAL" clId="{1A72162B-14E3-484C-9B79-E81030261F81}" dt="2024-04-30T07:05:41.249" v="47" actId="20577"/>
      <pc:docMkLst>
        <pc:docMk/>
      </pc:docMkLst>
      <pc:sldChg chg="modSp">
        <pc:chgData name="Gino Pirrongelli" userId="08ad30ad-28d8-4734-ab08-c34395faf6dc" providerId="ADAL" clId="{1A72162B-14E3-484C-9B79-E81030261F81}" dt="2024-04-30T07:05:41.249" v="47" actId="20577"/>
        <pc:sldMkLst>
          <pc:docMk/>
          <pc:sldMk cId="0" sldId="256"/>
        </pc:sldMkLst>
        <pc:spChg chg="mod">
          <ac:chgData name="Gino Pirrongelli" userId="08ad30ad-28d8-4734-ab08-c34395faf6dc" providerId="ADAL" clId="{1A72162B-14E3-484C-9B79-E81030261F81}" dt="2024-04-30T07:04:59.480" v="38" actId="1076"/>
          <ac:spMkLst>
            <pc:docMk/>
            <pc:sldMk cId="0" sldId="256"/>
            <ac:spMk id="3" creationId="{45980746-49A1-06C3-DE87-B7CD6F63D5B7}"/>
          </ac:spMkLst>
        </pc:spChg>
        <pc:spChg chg="mod">
          <ac:chgData name="Gino Pirrongelli" userId="08ad30ad-28d8-4734-ab08-c34395faf6dc" providerId="ADAL" clId="{1A72162B-14E3-484C-9B79-E81030261F81}" dt="2024-04-30T07:04:31.502" v="8" actId="1076"/>
          <ac:spMkLst>
            <pc:docMk/>
            <pc:sldMk cId="0" sldId="256"/>
            <ac:spMk id="6" creationId="{EA02A371-4022-31F1-BAF1-5189934B34BC}"/>
          </ac:spMkLst>
        </pc:spChg>
        <pc:spChg chg="mod">
          <ac:chgData name="Gino Pirrongelli" userId="08ad30ad-28d8-4734-ab08-c34395faf6dc" providerId="ADAL" clId="{1A72162B-14E3-484C-9B79-E81030261F81}" dt="2024-04-30T07:05:41.249" v="47" actId="20577"/>
          <ac:spMkLst>
            <pc:docMk/>
            <pc:sldMk cId="0" sldId="256"/>
            <ac:spMk id="86" creationId="{00000000-0000-0000-0000-000000000000}"/>
          </ac:spMkLst>
        </pc:spChg>
        <pc:picChg chg="mod">
          <ac:chgData name="Gino Pirrongelli" userId="08ad30ad-28d8-4734-ab08-c34395faf6dc" providerId="ADAL" clId="{1A72162B-14E3-484C-9B79-E81030261F81}" dt="2024-04-30T07:05:23.188" v="44" actId="1076"/>
          <ac:picMkLst>
            <pc:docMk/>
            <pc:sldMk cId="0" sldId="256"/>
            <ac:picMk id="5" creationId="{39368EFE-E8C9-7DB6-A067-ED1F3230F47B}"/>
          </ac:picMkLst>
        </pc:picChg>
      </pc:sldChg>
    </pc:docChg>
  </pc:docChgLst>
  <pc:docChgLst>
    <pc:chgData name="Gino Pirrongelli" userId="08ad30ad-28d8-4734-ab08-c34395faf6dc" providerId="ADAL" clId="{C0F2222E-FE3E-7F4A-8A00-79749D68DA35}"/>
    <pc:docChg chg="custSel modSld">
      <pc:chgData name="Gino Pirrongelli" userId="08ad30ad-28d8-4734-ab08-c34395faf6dc" providerId="ADAL" clId="{C0F2222E-FE3E-7F4A-8A00-79749D68DA35}" dt="2024-05-09T08:02:15.943" v="114" actId="1076"/>
      <pc:docMkLst>
        <pc:docMk/>
      </pc:docMkLst>
      <pc:sldChg chg="addSp delSp modSp">
        <pc:chgData name="Gino Pirrongelli" userId="08ad30ad-28d8-4734-ab08-c34395faf6dc" providerId="ADAL" clId="{C0F2222E-FE3E-7F4A-8A00-79749D68DA35}" dt="2024-05-09T08:02:15.943" v="114" actId="1076"/>
        <pc:sldMkLst>
          <pc:docMk/>
          <pc:sldMk cId="0" sldId="256"/>
        </pc:sldMkLst>
        <pc:spChg chg="mod">
          <ac:chgData name="Gino Pirrongelli" userId="08ad30ad-28d8-4734-ab08-c34395faf6dc" providerId="ADAL" clId="{C0F2222E-FE3E-7F4A-8A00-79749D68DA35}" dt="2024-05-09T07:58:29.177" v="25" actId="20577"/>
          <ac:spMkLst>
            <pc:docMk/>
            <pc:sldMk cId="0" sldId="256"/>
            <ac:spMk id="6" creationId="{EA02A371-4022-31F1-BAF1-5189934B34BC}"/>
          </ac:spMkLst>
        </pc:spChg>
        <pc:spChg chg="add mod">
          <ac:chgData name="Gino Pirrongelli" userId="08ad30ad-28d8-4734-ab08-c34395faf6dc" providerId="ADAL" clId="{C0F2222E-FE3E-7F4A-8A00-79749D68DA35}" dt="2024-05-09T08:01:34.288" v="89" actId="1076"/>
          <ac:spMkLst>
            <pc:docMk/>
            <pc:sldMk cId="0" sldId="256"/>
            <ac:spMk id="7" creationId="{43560680-D807-32CE-C5E5-E59802CA087D}"/>
          </ac:spMkLst>
        </pc:spChg>
        <pc:spChg chg="mod">
          <ac:chgData name="Gino Pirrongelli" userId="08ad30ad-28d8-4734-ab08-c34395faf6dc" providerId="ADAL" clId="{C0F2222E-FE3E-7F4A-8A00-79749D68DA35}" dt="2024-05-09T07:58:40.387" v="38" actId="20577"/>
          <ac:spMkLst>
            <pc:docMk/>
            <pc:sldMk cId="0" sldId="256"/>
            <ac:spMk id="8" creationId="{E6109B91-0C85-E2D6-D0A8-52A215613B49}"/>
          </ac:spMkLst>
        </pc:spChg>
        <pc:spChg chg="add mod">
          <ac:chgData name="Gino Pirrongelli" userId="08ad30ad-28d8-4734-ab08-c34395faf6dc" providerId="ADAL" clId="{C0F2222E-FE3E-7F4A-8A00-79749D68DA35}" dt="2024-05-09T08:02:15.943" v="114" actId="1076"/>
          <ac:spMkLst>
            <pc:docMk/>
            <pc:sldMk cId="0" sldId="256"/>
            <ac:spMk id="12" creationId="{8AFEF8D5-1D11-EC4B-463F-2D2B170B8905}"/>
          </ac:spMkLst>
        </pc:spChg>
        <pc:picChg chg="add mod">
          <ac:chgData name="Gino Pirrongelli" userId="08ad30ad-28d8-4734-ab08-c34395faf6dc" providerId="ADAL" clId="{C0F2222E-FE3E-7F4A-8A00-79749D68DA35}" dt="2024-05-09T08:01:38.871" v="90" actId="1076"/>
          <ac:picMkLst>
            <pc:docMk/>
            <pc:sldMk cId="0" sldId="256"/>
            <ac:picMk id="9" creationId="{2C0F799E-D782-F17C-98F7-49DA33A71089}"/>
          </ac:picMkLst>
        </pc:picChg>
        <pc:picChg chg="del mod">
          <ac:chgData name="Gino Pirrongelli" userId="08ad30ad-28d8-4734-ab08-c34395faf6dc" providerId="ADAL" clId="{C0F2222E-FE3E-7F4A-8A00-79749D68DA35}" dt="2024-05-09T07:58:54.708" v="40" actId="478"/>
          <ac:picMkLst>
            <pc:docMk/>
            <pc:sldMk cId="0" sldId="256"/>
            <ac:picMk id="11" creationId="{4AA50F55-08B0-9B59-6EAF-D1E0306C83EE}"/>
          </ac:picMkLst>
        </pc:picChg>
      </pc:sldChg>
    </pc:docChg>
  </pc:docChgLst>
  <pc:docChgLst>
    <pc:chgData name="Daniel Garcia Rodriguez" userId="S::daniel.garcia1@carglass.es::61550bfa-a71b-4837-9dd1-d2217b701da5" providerId="AD" clId="Web-{0480A27B-DA46-BC3B-A27C-03801267EA53}"/>
    <pc:docChg chg="modSld">
      <pc:chgData name="Daniel Garcia Rodriguez" userId="S::daniel.garcia1@carglass.es::61550bfa-a71b-4837-9dd1-d2217b701da5" providerId="AD" clId="Web-{0480A27B-DA46-BC3B-A27C-03801267EA53}" dt="2024-03-22T14:51:06.352" v="75"/>
      <pc:docMkLst>
        <pc:docMk/>
      </pc:docMkLst>
      <pc:sldChg chg="addSp delSp modSp">
        <pc:chgData name="Daniel Garcia Rodriguez" userId="S::daniel.garcia1@carglass.es::61550bfa-a71b-4837-9dd1-d2217b701da5" providerId="AD" clId="Web-{0480A27B-DA46-BC3B-A27C-03801267EA53}" dt="2024-03-22T14:51:06.352" v="75"/>
        <pc:sldMkLst>
          <pc:docMk/>
          <pc:sldMk cId="0" sldId="256"/>
        </pc:sldMkLst>
        <pc:spChg chg="add del mod">
          <ac:chgData name="Daniel Garcia Rodriguez" userId="S::daniel.garcia1@carglass.es::61550bfa-a71b-4837-9dd1-d2217b701da5" providerId="AD" clId="Web-{0480A27B-DA46-BC3B-A27C-03801267EA53}" dt="2024-03-22T14:50:59.836" v="72"/>
          <ac:spMkLst>
            <pc:docMk/>
            <pc:sldMk cId="0" sldId="256"/>
            <ac:spMk id="2" creationId="{1949D9E9-9085-BA17-3F5E-61670C182CAE}"/>
          </ac:spMkLst>
        </pc:spChg>
        <pc:spChg chg="del">
          <ac:chgData name="Daniel Garcia Rodriguez" userId="S::daniel.garcia1@carglass.es::61550bfa-a71b-4837-9dd1-d2217b701da5" providerId="AD" clId="Web-{0480A27B-DA46-BC3B-A27C-03801267EA53}" dt="2024-03-22T14:45:52.747" v="1"/>
          <ac:spMkLst>
            <pc:docMk/>
            <pc:sldMk cId="0" sldId="256"/>
            <ac:spMk id="3" creationId="{2C45A00E-6A53-C0C7-F2ED-274B485BAFA4}"/>
          </ac:spMkLst>
        </pc:spChg>
        <pc:spChg chg="del mod">
          <ac:chgData name="Daniel Garcia Rodriguez" userId="S::daniel.garcia1@carglass.es::61550bfa-a71b-4837-9dd1-d2217b701da5" providerId="AD" clId="Web-{0480A27B-DA46-BC3B-A27C-03801267EA53}" dt="2024-03-22T14:51:02.508" v="73"/>
          <ac:spMkLst>
            <pc:docMk/>
            <pc:sldMk cId="0" sldId="256"/>
            <ac:spMk id="89" creationId="{00000000-0000-0000-0000-000000000000}"/>
          </ac:spMkLst>
        </pc:spChg>
        <pc:spChg chg="del mod">
          <ac:chgData name="Daniel Garcia Rodriguez" userId="S::daniel.garcia1@carglass.es::61550bfa-a71b-4837-9dd1-d2217b701da5" providerId="AD" clId="Web-{0480A27B-DA46-BC3B-A27C-03801267EA53}" dt="2024-03-22T14:51:05.040" v="74"/>
          <ac:spMkLst>
            <pc:docMk/>
            <pc:sldMk cId="0" sldId="256"/>
            <ac:spMk id="90" creationId="{00000000-0000-0000-0000-000000000000}"/>
          </ac:spMkLst>
        </pc:spChg>
        <pc:picChg chg="add del mod">
          <ac:chgData name="Daniel Garcia Rodriguez" userId="S::daniel.garcia1@carglass.es::61550bfa-a71b-4837-9dd1-d2217b701da5" providerId="AD" clId="Web-{0480A27B-DA46-BC3B-A27C-03801267EA53}" dt="2024-03-22T14:51:06.352" v="75"/>
          <ac:picMkLst>
            <pc:docMk/>
            <pc:sldMk cId="0" sldId="256"/>
            <ac:picMk id="4" creationId="{D2D292D2-53E4-D608-912C-81A90E234BAF}"/>
          </ac:picMkLst>
        </pc:picChg>
        <pc:picChg chg="del">
          <ac:chgData name="Daniel Garcia Rodriguez" userId="S::daniel.garcia1@carglass.es::61550bfa-a71b-4837-9dd1-d2217b701da5" providerId="AD" clId="Web-{0480A27B-DA46-BC3B-A27C-03801267EA53}" dt="2024-03-22T14:45:38.918" v="0"/>
          <ac:picMkLst>
            <pc:docMk/>
            <pc:sldMk cId="0" sldId="256"/>
            <ac:picMk id="6" creationId="{9B21B68F-9ACC-4BF6-2BAB-850E7A5E52CB}"/>
          </ac:picMkLst>
        </pc:picChg>
        <pc:picChg chg="add del mod ord">
          <ac:chgData name="Daniel Garcia Rodriguez" userId="S::daniel.garcia1@carglass.es::61550bfa-a71b-4837-9dd1-d2217b701da5" providerId="AD" clId="Web-{0480A27B-DA46-BC3B-A27C-03801267EA53}" dt="2024-03-22T14:50:51.602" v="69"/>
          <ac:picMkLst>
            <pc:docMk/>
            <pc:sldMk cId="0" sldId="256"/>
            <ac:picMk id="7" creationId="{DC3EC893-6188-D6B2-B315-397124B3088F}"/>
          </ac:picMkLst>
        </pc:picChg>
        <pc:picChg chg="add del">
          <ac:chgData name="Daniel Garcia Rodriguez" userId="S::daniel.garcia1@carglass.es::61550bfa-a71b-4837-9dd1-d2217b701da5" providerId="AD" clId="Web-{0480A27B-DA46-BC3B-A27C-03801267EA53}" dt="2024-03-22T14:50:52.430" v="70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  <pc:docChgLst>
    <pc:chgData name="Gino Pirrongelli" userId="08ad30ad-28d8-4734-ab08-c34395faf6dc" providerId="ADAL" clId="{D7293AA0-58D6-734F-B305-3F094013E953}"/>
    <pc:docChg chg="modSld">
      <pc:chgData name="Gino Pirrongelli" userId="08ad30ad-28d8-4734-ab08-c34395faf6dc" providerId="ADAL" clId="{D7293AA0-58D6-734F-B305-3F094013E953}" dt="2024-07-02T06:38:13.836" v="89" actId="20577"/>
      <pc:docMkLst>
        <pc:docMk/>
      </pc:docMkLst>
      <pc:sldChg chg="modSp">
        <pc:chgData name="Gino Pirrongelli" userId="08ad30ad-28d8-4734-ab08-c34395faf6dc" providerId="ADAL" clId="{D7293AA0-58D6-734F-B305-3F094013E953}" dt="2024-07-02T06:38:13.836" v="89" actId="20577"/>
        <pc:sldMkLst>
          <pc:docMk/>
          <pc:sldMk cId="0" sldId="256"/>
        </pc:sldMkLst>
        <pc:spChg chg="mod">
          <ac:chgData name="Gino Pirrongelli" userId="08ad30ad-28d8-4734-ab08-c34395faf6dc" providerId="ADAL" clId="{D7293AA0-58D6-734F-B305-3F094013E953}" dt="2024-07-02T06:37:57.141" v="64" actId="1076"/>
          <ac:spMkLst>
            <pc:docMk/>
            <pc:sldMk cId="0" sldId="256"/>
            <ac:spMk id="2" creationId="{8E28B549-4EF6-BA0B-0662-5332D90EC108}"/>
          </ac:spMkLst>
        </pc:spChg>
        <pc:spChg chg="mod">
          <ac:chgData name="Gino Pirrongelli" userId="08ad30ad-28d8-4734-ab08-c34395faf6dc" providerId="ADAL" clId="{D7293AA0-58D6-734F-B305-3F094013E953}" dt="2024-07-02T06:38:13.836" v="89" actId="20577"/>
          <ac:spMkLst>
            <pc:docMk/>
            <pc:sldMk cId="0" sldId="256"/>
            <ac:spMk id="8" creationId="{23F5F96C-9736-8989-50D4-AF1194C0929F}"/>
          </ac:spMkLst>
        </pc:spChg>
        <pc:spChg chg="mod">
          <ac:chgData name="Gino Pirrongelli" userId="08ad30ad-28d8-4734-ab08-c34395faf6dc" providerId="ADAL" clId="{D7293AA0-58D6-734F-B305-3F094013E953}" dt="2024-06-28T07:18:46.382" v="32" actId="20577"/>
          <ac:spMkLst>
            <pc:docMk/>
            <pc:sldMk cId="0" sldId="256"/>
            <ac:spMk id="87" creationId="{00000000-0000-0000-0000-000000000000}"/>
          </ac:spMkLst>
        </pc:spChg>
      </pc:sldChg>
    </pc:docChg>
  </pc:docChgLst>
  <pc:docChgLst>
    <pc:chgData name="Gino Pirrongelli" userId="08ad30ad-28d8-4734-ab08-c34395faf6dc" providerId="ADAL" clId="{3764E696-44C2-1749-A9CE-7D2685F17F8F}"/>
    <pc:docChg chg="modSld">
      <pc:chgData name="Gino Pirrongelli" userId="08ad30ad-28d8-4734-ab08-c34395faf6dc" providerId="ADAL" clId="{3764E696-44C2-1749-A9CE-7D2685F17F8F}" dt="2024-05-14T11:50:22.992" v="13" actId="14100"/>
      <pc:docMkLst>
        <pc:docMk/>
      </pc:docMkLst>
      <pc:sldChg chg="addSp modSp">
        <pc:chgData name="Gino Pirrongelli" userId="08ad30ad-28d8-4734-ab08-c34395faf6dc" providerId="ADAL" clId="{3764E696-44C2-1749-A9CE-7D2685F17F8F}" dt="2024-05-14T11:50:22.992" v="13" actId="14100"/>
        <pc:sldMkLst>
          <pc:docMk/>
          <pc:sldMk cId="0" sldId="256"/>
        </pc:sldMkLst>
        <pc:picChg chg="add mod">
          <ac:chgData name="Gino Pirrongelli" userId="08ad30ad-28d8-4734-ab08-c34395faf6dc" providerId="ADAL" clId="{3764E696-44C2-1749-A9CE-7D2685F17F8F}" dt="2024-05-14T11:50:22.992" v="13" actId="14100"/>
          <ac:picMkLst>
            <pc:docMk/>
            <pc:sldMk cId="0" sldId="256"/>
            <ac:picMk id="2" creationId="{2D0D0653-7E14-6E73-A997-497FFDD2B650}"/>
          </ac:picMkLst>
        </pc:picChg>
      </pc:sldChg>
    </pc:docChg>
  </pc:docChgLst>
  <pc:docChgLst>
    <pc:chgData name="Javier Calvillo" userId="S::javier.calvillo@carglass.es::6c78e141-c618-41d1-acb3-1cb79bad30dd" providerId="AD" clId="Web-{8092B792-6DA9-E65D-DDE9-510A8F3F82A8}"/>
    <pc:docChg chg="addSld delSld modSld">
      <pc:chgData name="Javier Calvillo" userId="S::javier.calvillo@carglass.es::6c78e141-c618-41d1-acb3-1cb79bad30dd" providerId="AD" clId="Web-{8092B792-6DA9-E65D-DDE9-510A8F3F82A8}" dt="2024-05-02T12:16:50.012" v="35"/>
      <pc:docMkLst>
        <pc:docMk/>
      </pc:docMkLst>
      <pc:sldChg chg="delSp modSp">
        <pc:chgData name="Javier Calvillo" userId="S::javier.calvillo@carglass.es::6c78e141-c618-41d1-acb3-1cb79bad30dd" providerId="AD" clId="Web-{8092B792-6DA9-E65D-DDE9-510A8F3F82A8}" dt="2024-05-02T12:16:50.012" v="35"/>
        <pc:sldMkLst>
          <pc:docMk/>
          <pc:sldMk cId="0" sldId="256"/>
        </pc:sldMkLst>
        <pc:spChg chg="mod">
          <ac:chgData name="Javier Calvillo" userId="S::javier.calvillo@carglass.es::6c78e141-c618-41d1-acb3-1cb79bad30dd" providerId="AD" clId="Web-{8092B792-6DA9-E65D-DDE9-510A8F3F82A8}" dt="2024-05-02T12:16:41.903" v="25" actId="20577"/>
          <ac:spMkLst>
            <pc:docMk/>
            <pc:sldMk cId="0" sldId="256"/>
            <ac:spMk id="3" creationId="{45980746-49A1-06C3-DE87-B7CD6F63D5B7}"/>
          </ac:spMkLst>
        </pc:spChg>
        <pc:spChg chg="mod">
          <ac:chgData name="Javier Calvillo" userId="S::javier.calvillo@carglass.es::6c78e141-c618-41d1-acb3-1cb79bad30dd" providerId="AD" clId="Web-{8092B792-6DA9-E65D-DDE9-510A8F3F82A8}" dt="2024-05-02T12:16:47.512" v="34" actId="20577"/>
          <ac:spMkLst>
            <pc:docMk/>
            <pc:sldMk cId="0" sldId="256"/>
            <ac:spMk id="4" creationId="{595180FD-C6B6-B3EF-A13A-CA494E7CEB96}"/>
          </ac:spMkLst>
        </pc:spChg>
        <pc:spChg chg="mod">
          <ac:chgData name="Javier Calvillo" userId="S::javier.calvillo@carglass.es::6c78e141-c618-41d1-acb3-1cb79bad30dd" providerId="AD" clId="Web-{8092B792-6DA9-E65D-DDE9-510A8F3F82A8}" dt="2024-05-02T12:16:27.918" v="4" actId="20577"/>
          <ac:spMkLst>
            <pc:docMk/>
            <pc:sldMk cId="0" sldId="256"/>
            <ac:spMk id="6" creationId="{EA02A371-4022-31F1-BAF1-5189934B34BC}"/>
          </ac:spMkLst>
        </pc:spChg>
        <pc:spChg chg="del mod">
          <ac:chgData name="Javier Calvillo" userId="S::javier.calvillo@carglass.es::6c78e141-c618-41d1-acb3-1cb79bad30dd" providerId="AD" clId="Web-{8092B792-6DA9-E65D-DDE9-510A8F3F82A8}" dt="2024-05-02T12:16:50.012" v="35"/>
          <ac:spMkLst>
            <pc:docMk/>
            <pc:sldMk cId="0" sldId="256"/>
            <ac:spMk id="86" creationId="{00000000-0000-0000-0000-000000000000}"/>
          </ac:spMkLst>
        </pc:spChg>
        <pc:spChg chg="mod">
          <ac:chgData name="Javier Calvillo" userId="S::javier.calvillo@carglass.es::6c78e141-c618-41d1-acb3-1cb79bad30dd" providerId="AD" clId="Web-{8092B792-6DA9-E65D-DDE9-510A8F3F82A8}" dt="2024-05-02T12:16:36.543" v="17" actId="20577"/>
          <ac:spMkLst>
            <pc:docMk/>
            <pc:sldMk cId="0" sldId="256"/>
            <ac:spMk id="87" creationId="{00000000-0000-0000-0000-000000000000}"/>
          </ac:spMkLst>
        </pc:spChg>
        <pc:picChg chg="del">
          <ac:chgData name="Javier Calvillo" userId="S::javier.calvillo@carglass.es::6c78e141-c618-41d1-acb3-1cb79bad30dd" providerId="AD" clId="Web-{8092B792-6DA9-E65D-DDE9-510A8F3F82A8}" dt="2024-05-02T12:16:14.184" v="2"/>
          <ac:picMkLst>
            <pc:docMk/>
            <pc:sldMk cId="0" sldId="256"/>
            <ac:picMk id="5" creationId="{39368EFE-E8C9-7DB6-A067-ED1F3230F47B}"/>
          </ac:picMkLst>
        </pc:picChg>
      </pc:sldChg>
      <pc:sldChg chg="new del">
        <pc:chgData name="Javier Calvillo" userId="S::javier.calvillo@carglass.es::6c78e141-c618-41d1-acb3-1cb79bad30dd" providerId="AD" clId="Web-{8092B792-6DA9-E65D-DDE9-510A8F3F82A8}" dt="2024-05-02T12:16:04.371" v="1"/>
        <pc:sldMkLst>
          <pc:docMk/>
          <pc:sldMk cId="2975183212" sldId="256"/>
        </pc:sldMkLst>
      </pc:sldChg>
    </pc:docChg>
  </pc:docChgLst>
  <pc:docChgLst>
    <pc:chgData name="Gino Pirrongelli" userId="08ad30ad-28d8-4734-ab08-c34395faf6dc" providerId="ADAL" clId="{43795633-F1BE-B646-BB2D-CB0F8E7B3CF9}"/>
    <pc:docChg chg="modSld">
      <pc:chgData name="Gino Pirrongelli" userId="08ad30ad-28d8-4734-ab08-c34395faf6dc" providerId="ADAL" clId="{43795633-F1BE-B646-BB2D-CB0F8E7B3CF9}" dt="2024-05-14T11:43:17.114" v="10" actId="14100"/>
      <pc:docMkLst>
        <pc:docMk/>
      </pc:docMkLst>
      <pc:sldChg chg="addSp modSp">
        <pc:chgData name="Gino Pirrongelli" userId="08ad30ad-28d8-4734-ab08-c34395faf6dc" providerId="ADAL" clId="{43795633-F1BE-B646-BB2D-CB0F8E7B3CF9}" dt="2024-05-14T11:43:17.114" v="10" actId="14100"/>
        <pc:sldMkLst>
          <pc:docMk/>
          <pc:sldMk cId="0" sldId="256"/>
        </pc:sldMkLst>
        <pc:picChg chg="add mod">
          <ac:chgData name="Gino Pirrongelli" userId="08ad30ad-28d8-4734-ab08-c34395faf6dc" providerId="ADAL" clId="{43795633-F1BE-B646-BB2D-CB0F8E7B3CF9}" dt="2024-05-14T11:43:17.114" v="10" actId="14100"/>
          <ac:picMkLst>
            <pc:docMk/>
            <pc:sldMk cId="0" sldId="256"/>
            <ac:picMk id="2" creationId="{CBB16BA6-1D14-723D-C28C-66179345F150}"/>
          </ac:picMkLst>
        </pc:picChg>
        <pc:picChg chg="mod">
          <ac:chgData name="Gino Pirrongelli" userId="08ad30ad-28d8-4734-ab08-c34395faf6dc" providerId="ADAL" clId="{43795633-F1BE-B646-BB2D-CB0F8E7B3CF9}" dt="2024-05-14T11:43:00.514" v="8" actId="1076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  <pc:docChgLst>
    <pc:chgData name="Gino Pirrongelli" userId="08ad30ad-28d8-4734-ab08-c34395faf6dc" providerId="ADAL" clId="{C316042F-EAEC-FF45-9C52-D91653A57487}"/>
    <pc:docChg chg="custSel modSld">
      <pc:chgData name="Gino Pirrongelli" userId="08ad30ad-28d8-4734-ab08-c34395faf6dc" providerId="ADAL" clId="{C316042F-EAEC-FF45-9C52-D91653A57487}" dt="2024-04-30T07:01:35.484" v="77" actId="478"/>
      <pc:docMkLst>
        <pc:docMk/>
      </pc:docMkLst>
      <pc:sldChg chg="delSp modSp">
        <pc:chgData name="Gino Pirrongelli" userId="08ad30ad-28d8-4734-ab08-c34395faf6dc" providerId="ADAL" clId="{C316042F-EAEC-FF45-9C52-D91653A57487}" dt="2024-04-30T07:01:35.484" v="77" actId="478"/>
        <pc:sldMkLst>
          <pc:docMk/>
          <pc:sldMk cId="0" sldId="256"/>
        </pc:sldMkLst>
        <pc:spChg chg="mod">
          <ac:chgData name="Gino Pirrongelli" userId="08ad30ad-28d8-4734-ab08-c34395faf6dc" providerId="ADAL" clId="{C316042F-EAEC-FF45-9C52-D91653A57487}" dt="2024-04-30T06:59:51.724" v="14" actId="20577"/>
          <ac:spMkLst>
            <pc:docMk/>
            <pc:sldMk cId="0" sldId="256"/>
            <ac:spMk id="6" creationId="{EA02A371-4022-31F1-BAF1-5189934B34BC}"/>
          </ac:spMkLst>
        </pc:spChg>
        <pc:spChg chg="mod">
          <ac:chgData name="Gino Pirrongelli" userId="08ad30ad-28d8-4734-ab08-c34395faf6dc" providerId="ADAL" clId="{C316042F-EAEC-FF45-9C52-D91653A57487}" dt="2024-04-30T07:01:08.408" v="47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Gino Pirrongelli" userId="08ad30ad-28d8-4734-ab08-c34395faf6dc" providerId="ADAL" clId="{C316042F-EAEC-FF45-9C52-D91653A57487}" dt="2024-04-30T07:01:27.783" v="76" actId="20577"/>
          <ac:spMkLst>
            <pc:docMk/>
            <pc:sldMk cId="0" sldId="256"/>
            <ac:spMk id="87" creationId="{00000000-0000-0000-0000-000000000000}"/>
          </ac:spMkLst>
        </pc:spChg>
        <pc:picChg chg="del">
          <ac:chgData name="Gino Pirrongelli" userId="08ad30ad-28d8-4734-ab08-c34395faf6dc" providerId="ADAL" clId="{C316042F-EAEC-FF45-9C52-D91653A57487}" dt="2024-04-30T07:01:35.484" v="77" actId="478"/>
          <ac:picMkLst>
            <pc:docMk/>
            <pc:sldMk cId="0" sldId="256"/>
            <ac:picMk id="2" creationId="{6F928859-1938-93D7-57AB-517DAF77DE84}"/>
          </ac:picMkLst>
        </pc:picChg>
      </pc:sldChg>
    </pc:docChg>
  </pc:docChgLst>
  <pc:docChgLst>
    <pc:chgData name="Daniel Ivan Diaz" userId="S::daniel.diaz@carglass.es::ab8b56b0-3714-4557-9058-b2107d2948f1" providerId="AD" clId="Web-{6FB167B4-5972-7429-B074-95DAC661FBC9}"/>
    <pc:docChg chg="modSld">
      <pc:chgData name="Daniel Ivan Diaz" userId="S::daniel.diaz@carglass.es::ab8b56b0-3714-4557-9058-b2107d2948f1" providerId="AD" clId="Web-{6FB167B4-5972-7429-B074-95DAC661FBC9}" dt="2024-07-02T13:51:24.695" v="48" actId="14100"/>
      <pc:docMkLst>
        <pc:docMk/>
      </pc:docMkLst>
      <pc:sldChg chg="addSp delSp modSp">
        <pc:chgData name="Daniel Ivan Diaz" userId="S::daniel.diaz@carglass.es::ab8b56b0-3714-4557-9058-b2107d2948f1" providerId="AD" clId="Web-{6FB167B4-5972-7429-B074-95DAC661FBC9}" dt="2024-07-02T13:51:24.695" v="48" actId="14100"/>
        <pc:sldMkLst>
          <pc:docMk/>
          <pc:sldMk cId="0" sldId="256"/>
        </pc:sldMkLst>
        <pc:spChg chg="mod">
          <ac:chgData name="Daniel Ivan Diaz" userId="S::daniel.diaz@carglass.es::ab8b56b0-3714-4557-9058-b2107d2948f1" providerId="AD" clId="Web-{6FB167B4-5972-7429-B074-95DAC661FBC9}" dt="2024-07-02T13:49:02.581" v="5" actId="20577"/>
          <ac:spMkLst>
            <pc:docMk/>
            <pc:sldMk cId="0" sldId="256"/>
            <ac:spMk id="2" creationId="{8E28B549-4EF6-BA0B-0662-5332D90EC108}"/>
          </ac:spMkLst>
        </pc:spChg>
        <pc:spChg chg="mod">
          <ac:chgData name="Daniel Ivan Diaz" userId="S::daniel.diaz@carglass.es::ab8b56b0-3714-4557-9058-b2107d2948f1" providerId="AD" clId="Web-{6FB167B4-5972-7429-B074-95DAC661FBC9}" dt="2024-07-02T13:50:11.614" v="31" actId="14100"/>
          <ac:spMkLst>
            <pc:docMk/>
            <pc:sldMk cId="0" sldId="256"/>
            <ac:spMk id="8" creationId="{23F5F96C-9736-8989-50D4-AF1194C0929F}"/>
          </ac:spMkLst>
        </pc:spChg>
        <pc:spChg chg="mod">
          <ac:chgData name="Daniel Ivan Diaz" userId="S::daniel.diaz@carglass.es::ab8b56b0-3714-4557-9058-b2107d2948f1" providerId="AD" clId="Web-{6FB167B4-5972-7429-B074-95DAC661FBC9}" dt="2024-07-02T13:50:35.693" v="39" actId="20577"/>
          <ac:spMkLst>
            <pc:docMk/>
            <pc:sldMk cId="0" sldId="256"/>
            <ac:spMk id="87" creationId="{00000000-0000-0000-0000-000000000000}"/>
          </ac:spMkLst>
        </pc:spChg>
        <pc:picChg chg="add mod">
          <ac:chgData name="Daniel Ivan Diaz" userId="S::daniel.diaz@carglass.es::ab8b56b0-3714-4557-9058-b2107d2948f1" providerId="AD" clId="Web-{6FB167B4-5972-7429-B074-95DAC661FBC9}" dt="2024-07-02T13:51:24.695" v="48" actId="14100"/>
          <ac:picMkLst>
            <pc:docMk/>
            <pc:sldMk cId="0" sldId="256"/>
            <ac:picMk id="4" creationId="{3C77030B-DF18-8A7D-F57A-8CA2F81D70C0}"/>
          </ac:picMkLst>
        </pc:picChg>
        <pc:picChg chg="del">
          <ac:chgData name="Daniel Ivan Diaz" userId="S::daniel.diaz@carglass.es::ab8b56b0-3714-4557-9058-b2107d2948f1" providerId="AD" clId="Web-{6FB167B4-5972-7429-B074-95DAC661FBC9}" dt="2024-07-02T13:50:39.037" v="40"/>
          <ac:picMkLst>
            <pc:docMk/>
            <pc:sldMk cId="0" sldId="256"/>
            <ac:picMk id="9" creationId="{8FD8BDFE-762F-194B-4420-63D092119935}"/>
          </ac:picMkLst>
        </pc:picChg>
      </pc:sldChg>
    </pc:docChg>
  </pc:docChgLst>
  <pc:docChgLst>
    <pc:chgData name="Gino Pirrongelli" userId="08ad30ad-28d8-4734-ab08-c34395faf6dc" providerId="ADAL" clId="{B8865FE0-ADDB-B94E-A860-0D83CF067F7D}"/>
    <pc:docChg chg="custSel modSld">
      <pc:chgData name="Gino Pirrongelli" userId="08ad30ad-28d8-4734-ab08-c34395faf6dc" providerId="ADAL" clId="{B8865FE0-ADDB-B94E-A860-0D83CF067F7D}" dt="2024-07-04T08:01:44.209" v="116" actId="478"/>
      <pc:docMkLst>
        <pc:docMk/>
      </pc:docMkLst>
      <pc:sldChg chg="addSp delSp modSp">
        <pc:chgData name="Gino Pirrongelli" userId="08ad30ad-28d8-4734-ab08-c34395faf6dc" providerId="ADAL" clId="{B8865FE0-ADDB-B94E-A860-0D83CF067F7D}" dt="2024-07-04T08:01:44.209" v="116" actId="478"/>
        <pc:sldMkLst>
          <pc:docMk/>
          <pc:sldMk cId="0" sldId="256"/>
        </pc:sldMkLst>
        <pc:spChg chg="mod">
          <ac:chgData name="Gino Pirrongelli" userId="08ad30ad-28d8-4734-ab08-c34395faf6dc" providerId="ADAL" clId="{B8865FE0-ADDB-B94E-A860-0D83CF067F7D}" dt="2024-07-04T08:01:10.293" v="103" actId="20577"/>
          <ac:spMkLst>
            <pc:docMk/>
            <pc:sldMk cId="0" sldId="256"/>
            <ac:spMk id="2" creationId="{8E28B549-4EF6-BA0B-0662-5332D90EC108}"/>
          </ac:spMkLst>
        </pc:spChg>
        <pc:spChg chg="mod">
          <ac:chgData name="Gino Pirrongelli" userId="08ad30ad-28d8-4734-ab08-c34395faf6dc" providerId="ADAL" clId="{B8865FE0-ADDB-B94E-A860-0D83CF067F7D}" dt="2024-07-04T07:58:56.849" v="77" actId="1076"/>
          <ac:spMkLst>
            <pc:docMk/>
            <pc:sldMk cId="0" sldId="256"/>
            <ac:spMk id="3" creationId="{45980746-49A1-06C3-DE87-B7CD6F63D5B7}"/>
          </ac:spMkLst>
        </pc:spChg>
        <pc:spChg chg="mod">
          <ac:chgData name="Gino Pirrongelli" userId="08ad30ad-28d8-4734-ab08-c34395faf6dc" providerId="ADAL" clId="{B8865FE0-ADDB-B94E-A860-0D83CF067F7D}" dt="2024-07-04T08:01:23.401" v="114" actId="20577"/>
          <ac:spMkLst>
            <pc:docMk/>
            <pc:sldMk cId="0" sldId="256"/>
            <ac:spMk id="8" creationId="{23F5F96C-9736-8989-50D4-AF1194C0929F}"/>
          </ac:spMkLst>
        </pc:spChg>
        <pc:spChg chg="mod">
          <ac:chgData name="Gino Pirrongelli" userId="08ad30ad-28d8-4734-ab08-c34395faf6dc" providerId="ADAL" clId="{B8865FE0-ADDB-B94E-A860-0D83CF067F7D}" dt="2024-07-04T08:01:28.921" v="115" actId="1076"/>
          <ac:spMkLst>
            <pc:docMk/>
            <pc:sldMk cId="0" sldId="256"/>
            <ac:spMk id="87" creationId="{00000000-0000-0000-0000-000000000000}"/>
          </ac:spMkLst>
        </pc:spChg>
        <pc:picChg chg="add mod">
          <ac:chgData name="Gino Pirrongelli" userId="08ad30ad-28d8-4734-ab08-c34395faf6dc" providerId="ADAL" clId="{B8865FE0-ADDB-B94E-A860-0D83CF067F7D}" dt="2024-07-04T07:57:30.998" v="60" actId="1076"/>
          <ac:picMkLst>
            <pc:docMk/>
            <pc:sldMk cId="0" sldId="256"/>
            <ac:picMk id="4" creationId="{077E9232-47B4-175A-5244-A1FF06FFD16A}"/>
          </ac:picMkLst>
        </pc:picChg>
        <pc:picChg chg="del">
          <ac:chgData name="Gino Pirrongelli" userId="08ad30ad-28d8-4734-ab08-c34395faf6dc" providerId="ADAL" clId="{B8865FE0-ADDB-B94E-A860-0D83CF067F7D}" dt="2024-07-04T08:01:44.209" v="116" actId="478"/>
          <ac:picMkLst>
            <pc:docMk/>
            <pc:sldMk cId="0" sldId="256"/>
            <ac:picMk id="6" creationId="{5D556DDE-B2BE-0E64-7C12-42F3C5D3D12F}"/>
          </ac:picMkLst>
        </pc:picChg>
        <pc:picChg chg="del mod">
          <ac:chgData name="Gino Pirrongelli" userId="08ad30ad-28d8-4734-ab08-c34395faf6dc" providerId="ADAL" clId="{B8865FE0-ADDB-B94E-A860-0D83CF067F7D}" dt="2024-07-04T07:55:58.073" v="49" actId="478"/>
          <ac:picMkLst>
            <pc:docMk/>
            <pc:sldMk cId="0" sldId="256"/>
            <ac:picMk id="9" creationId="{8FD8BDFE-762F-194B-4420-63D092119935}"/>
          </ac:picMkLst>
        </pc:picChg>
      </pc:sldChg>
    </pc:docChg>
  </pc:docChgLst>
  <pc:docChgLst>
    <pc:chgData name="Gino Pirrongelli" userId="08ad30ad-28d8-4734-ab08-c34395faf6dc" providerId="ADAL" clId="{818E2B25-16C8-EF4D-A323-BC810B5EF14B}"/>
    <pc:docChg chg="custSel modSld">
      <pc:chgData name="Gino Pirrongelli" userId="08ad30ad-28d8-4734-ab08-c34395faf6dc" providerId="ADAL" clId="{818E2B25-16C8-EF4D-A323-BC810B5EF14B}" dt="2024-05-13T07:36:44.812" v="116" actId="478"/>
      <pc:docMkLst>
        <pc:docMk/>
      </pc:docMkLst>
      <pc:sldChg chg="addSp delSp modSp">
        <pc:chgData name="Gino Pirrongelli" userId="08ad30ad-28d8-4734-ab08-c34395faf6dc" providerId="ADAL" clId="{818E2B25-16C8-EF4D-A323-BC810B5EF14B}" dt="2024-05-13T07:36:44.812" v="116" actId="478"/>
        <pc:sldMkLst>
          <pc:docMk/>
          <pc:sldMk cId="0" sldId="256"/>
        </pc:sldMkLst>
        <pc:spChg chg="mod">
          <ac:chgData name="Gino Pirrongelli" userId="08ad30ad-28d8-4734-ab08-c34395faf6dc" providerId="ADAL" clId="{818E2B25-16C8-EF4D-A323-BC810B5EF14B}" dt="2024-05-13T07:33:18.343" v="28" actId="20577"/>
          <ac:spMkLst>
            <pc:docMk/>
            <pc:sldMk cId="0" sldId="256"/>
            <ac:spMk id="6" creationId="{EA02A371-4022-31F1-BAF1-5189934B34BC}"/>
          </ac:spMkLst>
        </pc:spChg>
        <pc:spChg chg="del">
          <ac:chgData name="Gino Pirrongelli" userId="08ad30ad-28d8-4734-ab08-c34395faf6dc" providerId="ADAL" clId="{818E2B25-16C8-EF4D-A323-BC810B5EF14B}" dt="2024-05-13T07:36:44.812" v="116" actId="478"/>
          <ac:spMkLst>
            <pc:docMk/>
            <pc:sldMk cId="0" sldId="256"/>
            <ac:spMk id="7" creationId="{43560680-D807-32CE-C5E5-E59802CA087D}"/>
          </ac:spMkLst>
        </pc:spChg>
        <pc:spChg chg="mod">
          <ac:chgData name="Gino Pirrongelli" userId="08ad30ad-28d8-4734-ab08-c34395faf6dc" providerId="ADAL" clId="{818E2B25-16C8-EF4D-A323-BC810B5EF14B}" dt="2024-05-13T07:33:28.329" v="41" actId="20577"/>
          <ac:spMkLst>
            <pc:docMk/>
            <pc:sldMk cId="0" sldId="256"/>
            <ac:spMk id="8" creationId="{E6109B91-0C85-E2D6-D0A8-52A215613B49}"/>
          </ac:spMkLst>
        </pc:spChg>
        <pc:spChg chg="mod">
          <ac:chgData name="Gino Pirrongelli" userId="08ad30ad-28d8-4734-ab08-c34395faf6dc" providerId="ADAL" clId="{818E2B25-16C8-EF4D-A323-BC810B5EF14B}" dt="2024-05-13T07:33:39.795" v="43" actId="20577"/>
          <ac:spMkLst>
            <pc:docMk/>
            <pc:sldMk cId="0" sldId="256"/>
            <ac:spMk id="10" creationId="{C3163849-8EFE-E967-9CC4-A0C43F7A4D2A}"/>
          </ac:spMkLst>
        </pc:spChg>
        <pc:spChg chg="mod">
          <ac:chgData name="Gino Pirrongelli" userId="08ad30ad-28d8-4734-ab08-c34395faf6dc" providerId="ADAL" clId="{818E2B25-16C8-EF4D-A323-BC810B5EF14B}" dt="2024-05-13T07:35:13.801" v="107" actId="20577"/>
          <ac:spMkLst>
            <pc:docMk/>
            <pc:sldMk cId="0" sldId="256"/>
            <ac:spMk id="12" creationId="{8AFEF8D5-1D11-EC4B-463F-2D2B170B8905}"/>
          </ac:spMkLst>
        </pc:spChg>
        <pc:picChg chg="add mod">
          <ac:chgData name="Gino Pirrongelli" userId="08ad30ad-28d8-4734-ab08-c34395faf6dc" providerId="ADAL" clId="{818E2B25-16C8-EF4D-A323-BC810B5EF14B}" dt="2024-05-13T07:36:41.670" v="115" actId="1076"/>
          <ac:picMkLst>
            <pc:docMk/>
            <pc:sldMk cId="0" sldId="256"/>
            <ac:picMk id="2" creationId="{877E796A-5B90-B769-678E-19141CBF8864}"/>
          </ac:picMkLst>
        </pc:picChg>
        <pc:picChg chg="del">
          <ac:chgData name="Gino Pirrongelli" userId="08ad30ad-28d8-4734-ab08-c34395faf6dc" providerId="ADAL" clId="{818E2B25-16C8-EF4D-A323-BC810B5EF14B}" dt="2024-05-13T07:35:25.970" v="108" actId="478"/>
          <ac:picMkLst>
            <pc:docMk/>
            <pc:sldMk cId="0" sldId="256"/>
            <ac:picMk id="9" creationId="{2C0F799E-D782-F17C-98F7-49DA33A71089}"/>
          </ac:picMkLst>
        </pc:picChg>
      </pc:sldChg>
    </pc:docChg>
  </pc:docChgLst>
  <pc:docChgLst>
    <pc:chgData name="Javier Serradilla" userId="303427e0-b688-4c5c-bade-f5ea24ba2d42" providerId="ADAL" clId="{ACBCF1F9-F1A3-8942-AB4E-EC0757D36DED}"/>
    <pc:docChg chg="custSel modSld">
      <pc:chgData name="Javier Serradilla" userId="303427e0-b688-4c5c-bade-f5ea24ba2d42" providerId="ADAL" clId="{ACBCF1F9-F1A3-8942-AB4E-EC0757D36DED}" dt="2024-03-22T14:26:20.987" v="3" actId="1076"/>
      <pc:docMkLst>
        <pc:docMk/>
      </pc:docMkLst>
      <pc:sldChg chg="delSp modSp addCm">
        <pc:chgData name="Javier Serradilla" userId="303427e0-b688-4c5c-bade-f5ea24ba2d42" providerId="ADAL" clId="{ACBCF1F9-F1A3-8942-AB4E-EC0757D36DED}" dt="2024-03-22T14:26:20.987" v="3" actId="1076"/>
        <pc:sldMkLst>
          <pc:docMk/>
          <pc:sldMk cId="0" sldId="256"/>
        </pc:sldMkLst>
        <pc:spChg chg="del">
          <ac:chgData name="Javier Serradilla" userId="303427e0-b688-4c5c-bade-f5ea24ba2d42" providerId="ADAL" clId="{ACBCF1F9-F1A3-8942-AB4E-EC0757D36DED}" dt="2024-03-22T14:25:57.098" v="0" actId="478"/>
          <ac:spMkLst>
            <pc:docMk/>
            <pc:sldMk cId="0" sldId="256"/>
            <ac:spMk id="4" creationId="{99F0F8C1-A45E-ADBC-3ABE-D3B9A5240BB6}"/>
          </ac:spMkLst>
        </pc:spChg>
        <pc:picChg chg="mod">
          <ac:chgData name="Javier Serradilla" userId="303427e0-b688-4c5c-bade-f5ea24ba2d42" providerId="ADAL" clId="{ACBCF1F9-F1A3-8942-AB4E-EC0757D36DED}" dt="2024-03-22T14:26:20.987" v="3" actId="1076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  <pc:docChgLst>
    <pc:chgData name="Gino Pirrongelli" userId="S::gpirrongelli@carglass.es::08ad30ad-28d8-4734-ab08-c34395faf6dc" providerId="AD" clId="Web-{F42A3D50-AA3A-42E2-454F-7BFF6BC7E6C3}"/>
    <pc:docChg chg="modSld">
      <pc:chgData name="Gino Pirrongelli" userId="S::gpirrongelli@carglass.es::08ad30ad-28d8-4734-ab08-c34395faf6dc" providerId="AD" clId="Web-{F42A3D50-AA3A-42E2-454F-7BFF6BC7E6C3}" dt="2024-03-04T12:44:03.014" v="80" actId="1076"/>
      <pc:docMkLst>
        <pc:docMk/>
      </pc:docMkLst>
      <pc:sldChg chg="addSp delSp modSp">
        <pc:chgData name="Gino Pirrongelli" userId="S::gpirrongelli@carglass.es::08ad30ad-28d8-4734-ab08-c34395faf6dc" providerId="AD" clId="Web-{F42A3D50-AA3A-42E2-454F-7BFF6BC7E6C3}" dt="2024-03-04T12:44:03.014" v="80" actId="1076"/>
        <pc:sldMkLst>
          <pc:docMk/>
          <pc:sldMk cId="0" sldId="256"/>
        </pc:sldMkLst>
        <pc:spChg chg="mod">
          <ac:chgData name="Gino Pirrongelli" userId="S::gpirrongelli@carglass.es::08ad30ad-28d8-4734-ab08-c34395faf6dc" providerId="AD" clId="Web-{F42A3D50-AA3A-42E2-454F-7BFF6BC7E6C3}" dt="2024-03-04T12:39:52.584" v="77" actId="20577"/>
          <ac:spMkLst>
            <pc:docMk/>
            <pc:sldMk cId="0" sldId="256"/>
            <ac:spMk id="3" creationId="{2C45A00E-6A53-C0C7-F2ED-274B485BAFA4}"/>
          </ac:spMkLst>
        </pc:spChg>
        <pc:spChg chg="mod">
          <ac:chgData name="Gino Pirrongelli" userId="S::gpirrongelli@carglass.es::08ad30ad-28d8-4734-ab08-c34395faf6dc" providerId="AD" clId="Web-{F42A3D50-AA3A-42E2-454F-7BFF6BC7E6C3}" dt="2024-03-04T12:37:20.158" v="37" actId="20577"/>
          <ac:spMkLst>
            <pc:docMk/>
            <pc:sldMk cId="0" sldId="256"/>
            <ac:spMk id="4" creationId="{99F0F8C1-A45E-ADBC-3ABE-D3B9A5240BB6}"/>
          </ac:spMkLst>
        </pc:spChg>
        <pc:spChg chg="del mod">
          <ac:chgData name="Gino Pirrongelli" userId="S::gpirrongelli@carglass.es::08ad30ad-28d8-4734-ab08-c34395faf6dc" providerId="AD" clId="Web-{F42A3D50-AA3A-42E2-454F-7BFF6BC7E6C3}" dt="2024-03-04T12:38:12.472" v="5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Gino Pirrongelli" userId="S::gpirrongelli@carglass.es::08ad30ad-28d8-4734-ab08-c34395faf6dc" providerId="AD" clId="Web-{F42A3D50-AA3A-42E2-454F-7BFF6BC7E6C3}" dt="2024-03-04T12:37:36.877" v="5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Gino Pirrongelli" userId="S::gpirrongelli@carglass.es::08ad30ad-28d8-4734-ab08-c34395faf6dc" providerId="AD" clId="Web-{F42A3D50-AA3A-42E2-454F-7BFF6BC7E6C3}" dt="2024-03-04T12:39:42.490" v="70" actId="20577"/>
          <ac:spMkLst>
            <pc:docMk/>
            <pc:sldMk cId="0" sldId="256"/>
            <ac:spMk id="90" creationId="{00000000-0000-0000-0000-000000000000}"/>
          </ac:spMkLst>
        </pc:spChg>
        <pc:spChg chg="del mod">
          <ac:chgData name="Gino Pirrongelli" userId="S::gpirrongelli@carglass.es::08ad30ad-28d8-4734-ab08-c34395faf6dc" providerId="AD" clId="Web-{F42A3D50-AA3A-42E2-454F-7BFF6BC7E6C3}" dt="2024-03-04T12:38:32.113" v="59"/>
          <ac:spMkLst>
            <pc:docMk/>
            <pc:sldMk cId="0" sldId="256"/>
            <ac:spMk id="91" creationId="{00000000-0000-0000-0000-000000000000}"/>
          </ac:spMkLst>
        </pc:spChg>
        <pc:picChg chg="del">
          <ac:chgData name="Gino Pirrongelli" userId="S::gpirrongelli@carglass.es::08ad30ad-28d8-4734-ab08-c34395faf6dc" providerId="AD" clId="Web-{F42A3D50-AA3A-42E2-454F-7BFF6BC7E6C3}" dt="2024-03-04T12:36:42.359" v="0"/>
          <ac:picMkLst>
            <pc:docMk/>
            <pc:sldMk cId="0" sldId="256"/>
            <ac:picMk id="2" creationId="{A6D9C185-6F1F-7D15-F93C-052E9CCA3EE2}"/>
          </ac:picMkLst>
        </pc:picChg>
        <pc:picChg chg="add mod">
          <ac:chgData name="Gino Pirrongelli" userId="S::gpirrongelli@carglass.es::08ad30ad-28d8-4734-ab08-c34395faf6dc" providerId="AD" clId="Web-{F42A3D50-AA3A-42E2-454F-7BFF6BC7E6C3}" dt="2024-03-04T12:39:16.646" v="67" actId="14100"/>
          <ac:picMkLst>
            <pc:docMk/>
            <pc:sldMk cId="0" sldId="256"/>
            <ac:picMk id="5" creationId="{39368EFE-E8C9-7DB6-A067-ED1F3230F47B}"/>
          </ac:picMkLst>
        </pc:picChg>
        <pc:picChg chg="add mod">
          <ac:chgData name="Gino Pirrongelli" userId="S::gpirrongelli@carglass.es::08ad30ad-28d8-4734-ab08-c34395faf6dc" providerId="AD" clId="Web-{F42A3D50-AA3A-42E2-454F-7BFF6BC7E6C3}" dt="2024-03-04T12:44:03.014" v="80" actId="1076"/>
          <ac:picMkLst>
            <pc:docMk/>
            <pc:sldMk cId="0" sldId="256"/>
            <ac:picMk id="6" creationId="{9B21B68F-9ACC-4BF6-2BAB-850E7A5E52CB}"/>
          </ac:picMkLst>
        </pc:picChg>
      </pc:sldChg>
    </pc:docChg>
  </pc:docChgLst>
  <pc:docChgLst>
    <pc:chgData clId="Web-{8092B792-6DA9-E65D-DDE9-510A8F3F82A8}"/>
    <pc:docChg chg="delSld">
      <pc:chgData name="" userId="" providerId="" clId="Web-{8092B792-6DA9-E65D-DDE9-510A8F3F82A8}" dt="2024-05-02T12:15:56.621" v="0"/>
      <pc:docMkLst>
        <pc:docMk/>
      </pc:docMkLst>
      <pc:sldChg chg="del">
        <pc:chgData name="" userId="" providerId="" clId="Web-{8092B792-6DA9-E65D-DDE9-510A8F3F82A8}" dt="2024-05-02T12:15:56.621" v="0"/>
        <pc:sldMkLst>
          <pc:docMk/>
          <pc:sldMk cId="0" sldId="256"/>
        </pc:sldMkLst>
      </pc:sldChg>
    </pc:docChg>
  </pc:docChgLst>
  <pc:docChgLst>
    <pc:chgData name="Daniel Ivan Diaz" userId="S::daniel.diaz@carglass.es::ab8b56b0-3714-4557-9058-b2107d2948f1" providerId="AD" clId="Web-{7E8C160E-B195-FA61-49F5-A4979D387B1C}"/>
    <pc:docChg chg="modSld">
      <pc:chgData name="Daniel Ivan Diaz" userId="S::daniel.diaz@carglass.es::ab8b56b0-3714-4557-9058-b2107d2948f1" providerId="AD" clId="Web-{7E8C160E-B195-FA61-49F5-A4979D387B1C}" dt="2024-07-03T14:28:53.363" v="52" actId="20577"/>
      <pc:docMkLst>
        <pc:docMk/>
      </pc:docMkLst>
      <pc:sldChg chg="addSp delSp modSp">
        <pc:chgData name="Daniel Ivan Diaz" userId="S::daniel.diaz@carglass.es::ab8b56b0-3714-4557-9058-b2107d2948f1" providerId="AD" clId="Web-{7E8C160E-B195-FA61-49F5-A4979D387B1C}" dt="2024-07-03T14:28:53.363" v="52" actId="20577"/>
        <pc:sldMkLst>
          <pc:docMk/>
          <pc:sldMk cId="0" sldId="256"/>
        </pc:sldMkLst>
        <pc:spChg chg="mod">
          <ac:chgData name="Daniel Ivan Diaz" userId="S::daniel.diaz@carglass.es::ab8b56b0-3714-4557-9058-b2107d2948f1" providerId="AD" clId="Web-{7E8C160E-B195-FA61-49F5-A4979D387B1C}" dt="2024-07-03T14:28:53.363" v="52" actId="20577"/>
          <ac:spMkLst>
            <pc:docMk/>
            <pc:sldMk cId="0" sldId="256"/>
            <ac:spMk id="2" creationId="{8E28B549-4EF6-BA0B-0662-5332D90EC108}"/>
          </ac:spMkLst>
        </pc:spChg>
        <pc:spChg chg="mod">
          <ac:chgData name="Daniel Ivan Diaz" userId="S::daniel.diaz@carglass.es::ab8b56b0-3714-4557-9058-b2107d2948f1" providerId="AD" clId="Web-{7E8C160E-B195-FA61-49F5-A4979D387B1C}" dt="2024-07-03T14:26:51.938" v="46" actId="20577"/>
          <ac:spMkLst>
            <pc:docMk/>
            <pc:sldMk cId="0" sldId="256"/>
            <ac:spMk id="8" creationId="{23F5F96C-9736-8989-50D4-AF1194C0929F}"/>
          </ac:spMkLst>
        </pc:spChg>
        <pc:spChg chg="mod">
          <ac:chgData name="Daniel Ivan Diaz" userId="S::daniel.diaz@carglass.es::ab8b56b0-3714-4557-9058-b2107d2948f1" providerId="AD" clId="Web-{7E8C160E-B195-FA61-49F5-A4979D387B1C}" dt="2024-07-03T14:23:49.558" v="27" actId="20577"/>
          <ac:spMkLst>
            <pc:docMk/>
            <pc:sldMk cId="0" sldId="256"/>
            <ac:spMk id="87" creationId="{00000000-0000-0000-0000-000000000000}"/>
          </ac:spMkLst>
        </pc:spChg>
        <pc:picChg chg="del">
          <ac:chgData name="Daniel Ivan Diaz" userId="S::daniel.diaz@carglass.es::ab8b56b0-3714-4557-9058-b2107d2948f1" providerId="AD" clId="Web-{7E8C160E-B195-FA61-49F5-A4979D387B1C}" dt="2024-07-03T14:24:20.325" v="28"/>
          <ac:picMkLst>
            <pc:docMk/>
            <pc:sldMk cId="0" sldId="256"/>
            <ac:picMk id="4" creationId="{3C77030B-DF18-8A7D-F57A-8CA2F81D70C0}"/>
          </ac:picMkLst>
        </pc:picChg>
        <pc:picChg chg="add del mod">
          <ac:chgData name="Daniel Ivan Diaz" userId="S::daniel.diaz@carglass.es::ab8b56b0-3714-4557-9058-b2107d2948f1" providerId="AD" clId="Web-{7E8C160E-B195-FA61-49F5-A4979D387B1C}" dt="2024-07-03T14:27:16.517" v="47"/>
          <ac:picMkLst>
            <pc:docMk/>
            <pc:sldMk cId="0" sldId="256"/>
            <ac:picMk id="5" creationId="{F2AB4607-FDB7-A380-DDEC-196349054B4F}"/>
          </ac:picMkLst>
        </pc:picChg>
        <pc:picChg chg="add mod">
          <ac:chgData name="Daniel Ivan Diaz" userId="S::daniel.diaz@carglass.es::ab8b56b0-3714-4557-9058-b2107d2948f1" providerId="AD" clId="Web-{7E8C160E-B195-FA61-49F5-A4979D387B1C}" dt="2024-07-03T14:27:39.674" v="51" actId="14100"/>
          <ac:picMkLst>
            <pc:docMk/>
            <pc:sldMk cId="0" sldId="256"/>
            <ac:picMk id="6" creationId="{5D556DDE-B2BE-0E64-7C12-42F3C5D3D12F}"/>
          </ac:picMkLst>
        </pc:picChg>
      </pc:sldChg>
    </pc:docChg>
  </pc:docChgLst>
  <pc:docChgLst>
    <pc:chgData name="Daniel Ivan Diaz" userId="S::daniel.diaz@carglass.es::ab8b56b0-3714-4557-9058-b2107d2948f1" providerId="AD" clId="Web-{B2B60252-E577-9196-07DA-DA204239D28C}"/>
    <pc:docChg chg="modSld">
      <pc:chgData name="Daniel Ivan Diaz" userId="S::daniel.diaz@carglass.es::ab8b56b0-3714-4557-9058-b2107d2948f1" providerId="AD" clId="Web-{B2B60252-E577-9196-07DA-DA204239D28C}" dt="2024-06-26T16:47:48.484" v="7"/>
      <pc:docMkLst>
        <pc:docMk/>
      </pc:docMkLst>
      <pc:sldChg chg="delSp modSp">
        <pc:chgData name="Daniel Ivan Diaz" userId="S::daniel.diaz@carglass.es::ab8b56b0-3714-4557-9058-b2107d2948f1" providerId="AD" clId="Web-{B2B60252-E577-9196-07DA-DA204239D28C}" dt="2024-06-26T16:47:48.484" v="7"/>
        <pc:sldMkLst>
          <pc:docMk/>
          <pc:sldMk cId="0" sldId="256"/>
        </pc:sldMkLst>
        <pc:spChg chg="del">
          <ac:chgData name="Daniel Ivan Diaz" userId="S::daniel.diaz@carglass.es::ab8b56b0-3714-4557-9058-b2107d2948f1" providerId="AD" clId="Web-{B2B60252-E577-9196-07DA-DA204239D28C}" dt="2024-06-26T16:47:25.264" v="0"/>
          <ac:spMkLst>
            <pc:docMk/>
            <pc:sldMk cId="0" sldId="256"/>
            <ac:spMk id="6" creationId="{EA02A371-4022-31F1-BAF1-5189934B34BC}"/>
          </ac:spMkLst>
        </pc:spChg>
        <pc:spChg chg="del mod">
          <ac:chgData name="Daniel Ivan Diaz" userId="S::daniel.diaz@carglass.es::ab8b56b0-3714-4557-9058-b2107d2948f1" providerId="AD" clId="Web-{B2B60252-E577-9196-07DA-DA204239D28C}" dt="2024-06-26T16:47:42.968" v="4"/>
          <ac:spMkLst>
            <pc:docMk/>
            <pc:sldMk cId="0" sldId="256"/>
            <ac:spMk id="8" creationId="{E6109B91-0C85-E2D6-D0A8-52A215613B49}"/>
          </ac:spMkLst>
        </pc:spChg>
        <pc:spChg chg="del mod">
          <ac:chgData name="Daniel Ivan Diaz" userId="S::daniel.diaz@carglass.es::ab8b56b0-3714-4557-9058-b2107d2948f1" providerId="AD" clId="Web-{B2B60252-E577-9196-07DA-DA204239D28C}" dt="2024-06-26T16:47:46.703" v="6"/>
          <ac:spMkLst>
            <pc:docMk/>
            <pc:sldMk cId="0" sldId="256"/>
            <ac:spMk id="10" creationId="{C3163849-8EFE-E967-9CC4-A0C43F7A4D2A}"/>
          </ac:spMkLst>
        </pc:spChg>
        <pc:picChg chg="del">
          <ac:chgData name="Daniel Ivan Diaz" userId="S::daniel.diaz@carglass.es::ab8b56b0-3714-4557-9058-b2107d2948f1" providerId="AD" clId="Web-{B2B60252-E577-9196-07DA-DA204239D28C}" dt="2024-06-26T16:47:48.484" v="7"/>
          <ac:picMkLst>
            <pc:docMk/>
            <pc:sldMk cId="0" sldId="256"/>
            <ac:picMk id="2" creationId="{2D0D0653-7E14-6E73-A997-497FFDD2B650}"/>
          </ac:picMkLst>
        </pc:picChg>
      </pc:sldChg>
    </pc:docChg>
  </pc:docChgLst>
  <pc:docChgLst>
    <pc:chgData name="Gino Pirrongelli" userId="08ad30ad-28d8-4734-ab08-c34395faf6dc" providerId="ADAL" clId="{E86E4CE7-FC01-684D-8173-5E67EEE30C0B}"/>
    <pc:docChg chg="modSld">
      <pc:chgData name="Gino Pirrongelli" userId="08ad30ad-28d8-4734-ab08-c34395faf6dc" providerId="ADAL" clId="{E86E4CE7-FC01-684D-8173-5E67EEE30C0B}" dt="2024-05-07T08:38:05.641" v="95" actId="14100"/>
      <pc:docMkLst>
        <pc:docMk/>
      </pc:docMkLst>
      <pc:sldChg chg="addSp modSp">
        <pc:chgData name="Gino Pirrongelli" userId="08ad30ad-28d8-4734-ab08-c34395faf6dc" providerId="ADAL" clId="{E86E4CE7-FC01-684D-8173-5E67EEE30C0B}" dt="2024-05-07T08:38:05.641" v="95" actId="14100"/>
        <pc:sldMkLst>
          <pc:docMk/>
          <pc:sldMk cId="0" sldId="256"/>
        </pc:sldMkLst>
        <pc:spChg chg="mod">
          <ac:chgData name="Gino Pirrongelli" userId="08ad30ad-28d8-4734-ab08-c34395faf6dc" providerId="ADAL" clId="{E86E4CE7-FC01-684D-8173-5E67EEE30C0B}" dt="2024-05-07T08:35:53.231" v="39" actId="1076"/>
          <ac:spMkLst>
            <pc:docMk/>
            <pc:sldMk cId="0" sldId="256"/>
            <ac:spMk id="4" creationId="{595180FD-C6B6-B3EF-A13A-CA494E7CEB96}"/>
          </ac:spMkLst>
        </pc:spChg>
        <pc:spChg chg="mod">
          <ac:chgData name="Gino Pirrongelli" userId="08ad30ad-28d8-4734-ab08-c34395faf6dc" providerId="ADAL" clId="{E86E4CE7-FC01-684D-8173-5E67EEE30C0B}" dt="2024-05-07T08:34:39.169" v="8" actId="20577"/>
          <ac:spMkLst>
            <pc:docMk/>
            <pc:sldMk cId="0" sldId="256"/>
            <ac:spMk id="6" creationId="{EA02A371-4022-31F1-BAF1-5189934B34BC}"/>
          </ac:spMkLst>
        </pc:spChg>
        <pc:spChg chg="add mod">
          <ac:chgData name="Gino Pirrongelli" userId="08ad30ad-28d8-4734-ab08-c34395faf6dc" providerId="ADAL" clId="{E86E4CE7-FC01-684D-8173-5E67EEE30C0B}" dt="2024-05-07T08:36:03.836" v="41" actId="1076"/>
          <ac:spMkLst>
            <pc:docMk/>
            <pc:sldMk cId="0" sldId="256"/>
            <ac:spMk id="8" creationId="{E6109B91-0C85-E2D6-D0A8-52A215613B49}"/>
          </ac:spMkLst>
        </pc:spChg>
        <pc:spChg chg="add mod">
          <ac:chgData name="Gino Pirrongelli" userId="08ad30ad-28d8-4734-ab08-c34395faf6dc" providerId="ADAL" clId="{E86E4CE7-FC01-684D-8173-5E67EEE30C0B}" dt="2024-05-07T08:36:50.813" v="88" actId="1076"/>
          <ac:spMkLst>
            <pc:docMk/>
            <pc:sldMk cId="0" sldId="256"/>
            <ac:spMk id="10" creationId="{C3163849-8EFE-E967-9CC4-A0C43F7A4D2A}"/>
          </ac:spMkLst>
        </pc:spChg>
        <pc:picChg chg="add mod">
          <ac:chgData name="Gino Pirrongelli" userId="08ad30ad-28d8-4734-ab08-c34395faf6dc" providerId="ADAL" clId="{E86E4CE7-FC01-684D-8173-5E67EEE30C0B}" dt="2024-05-07T08:38:05.641" v="95" actId="14100"/>
          <ac:picMkLst>
            <pc:docMk/>
            <pc:sldMk cId="0" sldId="256"/>
            <ac:picMk id="11" creationId="{4AA50F55-08B0-9B59-6EAF-D1E0306C83EE}"/>
          </ac:picMkLst>
        </pc:picChg>
      </pc:sldChg>
    </pc:docChg>
  </pc:docChgLst>
  <pc:docChgLst>
    <pc:chgData name="Gino Pirrongelli" userId="S::gpirrongelli@carglass.es::08ad30ad-28d8-4734-ab08-c34395faf6dc" providerId="AD" clId="Web-{01DF4981-C479-F57C-FB51-1CFF6E1EF8F2}"/>
    <pc:docChg chg="modSld">
      <pc:chgData name="Gino Pirrongelli" userId="S::gpirrongelli@carglass.es::08ad30ad-28d8-4734-ab08-c34395faf6dc" providerId="AD" clId="Web-{01DF4981-C479-F57C-FB51-1CFF6E1EF8F2}" dt="2024-04-23T09:32:58.307" v="123" actId="1076"/>
      <pc:docMkLst>
        <pc:docMk/>
      </pc:docMkLst>
      <pc:sldChg chg="addSp delSp modSp">
        <pc:chgData name="Gino Pirrongelli" userId="S::gpirrongelli@carglass.es::08ad30ad-28d8-4734-ab08-c34395faf6dc" providerId="AD" clId="Web-{01DF4981-C479-F57C-FB51-1CFF6E1EF8F2}" dt="2024-04-23T09:32:58.307" v="123" actId="1076"/>
        <pc:sldMkLst>
          <pc:docMk/>
          <pc:sldMk cId="0" sldId="256"/>
        </pc:sldMkLst>
        <pc:spChg chg="add mod">
          <ac:chgData name="Gino Pirrongelli" userId="S::gpirrongelli@carglass.es::08ad30ad-28d8-4734-ab08-c34395faf6dc" providerId="AD" clId="Web-{01DF4981-C479-F57C-FB51-1CFF6E1EF8F2}" dt="2024-04-22T10:13:20.520" v="82" actId="14100"/>
          <ac:spMkLst>
            <pc:docMk/>
            <pc:sldMk cId="0" sldId="256"/>
            <ac:spMk id="3" creationId="{45980746-49A1-06C3-DE87-B7CD6F63D5B7}"/>
          </ac:spMkLst>
        </pc:spChg>
        <pc:spChg chg="add del">
          <ac:chgData name="Gino Pirrongelli" userId="S::gpirrongelli@carglass.es::08ad30ad-28d8-4734-ab08-c34395faf6dc" providerId="AD" clId="Web-{01DF4981-C479-F57C-FB51-1CFF6E1EF8F2}" dt="2024-04-22T11:22:17.312" v="84"/>
          <ac:spMkLst>
            <pc:docMk/>
            <pc:sldMk cId="0" sldId="256"/>
            <ac:spMk id="4" creationId="{A330FD6A-D028-43B5-87F2-DA105F5E6240}"/>
          </ac:spMkLst>
        </pc:spChg>
        <pc:spChg chg="add mod">
          <ac:chgData name="Gino Pirrongelli" userId="S::gpirrongelli@carglass.es::08ad30ad-28d8-4734-ab08-c34395faf6dc" providerId="AD" clId="Web-{01DF4981-C479-F57C-FB51-1CFF6E1EF8F2}" dt="2024-04-23T09:32:58.307" v="123" actId="1076"/>
          <ac:spMkLst>
            <pc:docMk/>
            <pc:sldMk cId="0" sldId="256"/>
            <ac:spMk id="6" creationId="{EA02A371-4022-31F1-BAF1-5189934B34BC}"/>
          </ac:spMkLst>
        </pc:spChg>
        <pc:spChg chg="mod">
          <ac:chgData name="Gino Pirrongelli" userId="S::gpirrongelli@carglass.es::08ad30ad-28d8-4734-ab08-c34395faf6dc" providerId="AD" clId="Web-{01DF4981-C479-F57C-FB51-1CFF6E1EF8F2}" dt="2024-04-22T10:02:25.716" v="9" actId="20577"/>
          <ac:spMkLst>
            <pc:docMk/>
            <pc:sldMk cId="0" sldId="256"/>
            <ac:spMk id="86" creationId="{00000000-0000-0000-0000-000000000000}"/>
          </ac:spMkLst>
        </pc:spChg>
        <pc:spChg chg="mod">
          <ac:chgData name="Gino Pirrongelli" userId="S::gpirrongelli@carglass.es::08ad30ad-28d8-4734-ab08-c34395faf6dc" providerId="AD" clId="Web-{01DF4981-C479-F57C-FB51-1CFF6E1EF8F2}" dt="2024-04-22T10:03:41.816" v="38" actId="20577"/>
          <ac:spMkLst>
            <pc:docMk/>
            <pc:sldMk cId="0" sldId="256"/>
            <ac:spMk id="87" creationId="{00000000-0000-0000-0000-000000000000}"/>
          </ac:spMkLst>
        </pc:spChg>
        <pc:picChg chg="add mod">
          <ac:chgData name="Gino Pirrongelli" userId="S::gpirrongelli@carglass.es::08ad30ad-28d8-4734-ab08-c34395faf6dc" providerId="AD" clId="Web-{01DF4981-C479-F57C-FB51-1CFF6E1EF8F2}" dt="2024-04-22T10:04:35.352" v="49" actId="1076"/>
          <ac:picMkLst>
            <pc:docMk/>
            <pc:sldMk cId="0" sldId="256"/>
            <ac:picMk id="2" creationId="{6F928859-1938-93D7-57AB-517DAF77DE84}"/>
          </ac:picMkLst>
        </pc:picChg>
      </pc:sldChg>
    </pc:docChg>
  </pc:docChgLst>
  <pc:docChgLst>
    <pc:chgData name="Javier Calvillo" userId="6c78e141-c618-41d1-acb3-1cb79bad30dd" providerId="ADAL" clId="{AB64CFEA-161B-3C4B-B3BE-8E18BBC9786F}"/>
    <pc:docChg chg="undo custSel modSld">
      <pc:chgData name="Javier Calvillo" userId="6c78e141-c618-41d1-acb3-1cb79bad30dd" providerId="ADAL" clId="{AB64CFEA-161B-3C4B-B3BE-8E18BBC9786F}" dt="2024-05-02T11:48:01.836" v="2" actId="571"/>
      <pc:docMkLst>
        <pc:docMk/>
      </pc:docMkLst>
      <pc:sldChg chg="addSp modSp">
        <pc:chgData name="Javier Calvillo" userId="6c78e141-c618-41d1-acb3-1cb79bad30dd" providerId="ADAL" clId="{AB64CFEA-161B-3C4B-B3BE-8E18BBC9786F}" dt="2024-05-02T11:48:01.836" v="2" actId="571"/>
        <pc:sldMkLst>
          <pc:docMk/>
          <pc:sldMk cId="0" sldId="256"/>
        </pc:sldMkLst>
        <pc:spChg chg="add">
          <ac:chgData name="Javier Calvillo" userId="6c78e141-c618-41d1-acb3-1cb79bad30dd" providerId="ADAL" clId="{AB64CFEA-161B-3C4B-B3BE-8E18BBC9786F}" dt="2024-05-02T11:48:01.836" v="2" actId="571"/>
          <ac:spMkLst>
            <pc:docMk/>
            <pc:sldMk cId="0" sldId="256"/>
            <ac:spMk id="4" creationId="{595180FD-C6B6-B3EF-A13A-CA494E7CEB96}"/>
          </ac:spMkLst>
        </pc:spChg>
        <pc:picChg chg="mod">
          <ac:chgData name="Javier Calvillo" userId="6c78e141-c618-41d1-acb3-1cb79bad30dd" providerId="ADAL" clId="{AB64CFEA-161B-3C4B-B3BE-8E18BBC9786F}" dt="2024-05-02T11:47:33.343" v="1" actId="1076"/>
          <ac:picMkLst>
            <pc:docMk/>
            <pc:sldMk cId="0" sldId="256"/>
            <ac:picMk id="5" creationId="{39368EFE-E8C9-7DB6-A067-ED1F3230F47B}"/>
          </ac:picMkLst>
        </pc:picChg>
      </pc:sldChg>
    </pc:docChg>
  </pc:docChgLst>
  <pc:docChgLst>
    <pc:chgData name="Gino Pirrongelli" userId="S::gpirrongelli@carglass.es::08ad30ad-28d8-4734-ab08-c34395faf6dc" providerId="AD" clId="Web-{C868F165-9D1D-38C3-5697-ED5870065591}"/>
    <pc:docChg chg="modSld">
      <pc:chgData name="Gino Pirrongelli" userId="S::gpirrongelli@carglass.es::08ad30ad-28d8-4734-ab08-c34395faf6dc" providerId="AD" clId="Web-{C868F165-9D1D-38C3-5697-ED5870065591}" dt="2024-02-28T10:03:44.192" v="129" actId="20577"/>
      <pc:docMkLst>
        <pc:docMk/>
      </pc:docMkLst>
      <pc:sldChg chg="addSp delSp modSp">
        <pc:chgData name="Gino Pirrongelli" userId="S::gpirrongelli@carglass.es::08ad30ad-28d8-4734-ab08-c34395faf6dc" providerId="AD" clId="Web-{C868F165-9D1D-38C3-5697-ED5870065591}" dt="2024-02-28T10:03:44.192" v="129" actId="20577"/>
        <pc:sldMkLst>
          <pc:docMk/>
          <pc:sldMk cId="0" sldId="256"/>
        </pc:sldMkLst>
        <pc:spChg chg="add mod">
          <ac:chgData name="Gino Pirrongelli" userId="S::gpirrongelli@carglass.es::08ad30ad-28d8-4734-ab08-c34395faf6dc" providerId="AD" clId="Web-{C868F165-9D1D-38C3-5697-ED5870065591}" dt="2024-02-28T10:03:44.192" v="129" actId="20577"/>
          <ac:spMkLst>
            <pc:docMk/>
            <pc:sldMk cId="0" sldId="256"/>
            <ac:spMk id="3" creationId="{2C45A00E-6A53-C0C7-F2ED-274B485BAFA4}"/>
          </ac:spMkLst>
        </pc:spChg>
        <pc:spChg chg="mod">
          <ac:chgData name="Gino Pirrongelli" userId="S::gpirrongelli@carglass.es::08ad30ad-28d8-4734-ab08-c34395faf6dc" providerId="AD" clId="Web-{C868F165-9D1D-38C3-5697-ED5870065591}" dt="2024-02-28T09:57:52.753" v="51" actId="14100"/>
          <ac:spMkLst>
            <pc:docMk/>
            <pc:sldMk cId="0" sldId="256"/>
            <ac:spMk id="4" creationId="{99F0F8C1-A45E-ADBC-3ABE-D3B9A5240BB6}"/>
          </ac:spMkLst>
        </pc:spChg>
        <pc:spChg chg="mod">
          <ac:chgData name="Gino Pirrongelli" userId="S::gpirrongelli@carglass.es::08ad30ad-28d8-4734-ab08-c34395faf6dc" providerId="AD" clId="Web-{C868F165-9D1D-38C3-5697-ED5870065591}" dt="2024-02-28T09:58:09.848" v="64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Gino Pirrongelli" userId="S::gpirrongelli@carglass.es::08ad30ad-28d8-4734-ab08-c34395faf6dc" providerId="AD" clId="Web-{C868F165-9D1D-38C3-5697-ED5870065591}" dt="2024-02-28T09:58:26.755" v="67" actId="20577"/>
          <ac:spMkLst>
            <pc:docMk/>
            <pc:sldMk cId="0" sldId="256"/>
            <ac:spMk id="90" creationId="{00000000-0000-0000-0000-000000000000}"/>
          </ac:spMkLst>
        </pc:spChg>
        <pc:spChg chg="mod ord">
          <ac:chgData name="Gino Pirrongelli" userId="S::gpirrongelli@carglass.es::08ad30ad-28d8-4734-ab08-c34395faf6dc" providerId="AD" clId="Web-{C868F165-9D1D-38C3-5697-ED5870065591}" dt="2024-02-28T10:02:13.656" v="109" actId="1076"/>
          <ac:spMkLst>
            <pc:docMk/>
            <pc:sldMk cId="0" sldId="256"/>
            <ac:spMk id="91" creationId="{00000000-0000-0000-0000-000000000000}"/>
          </ac:spMkLst>
        </pc:spChg>
        <pc:picChg chg="add mod">
          <ac:chgData name="Gino Pirrongelli" userId="S::gpirrongelli@carglass.es::08ad30ad-28d8-4734-ab08-c34395faf6dc" providerId="AD" clId="Web-{C868F165-9D1D-38C3-5697-ED5870065591}" dt="2024-02-28T10:02:21.063" v="110" actId="14100"/>
          <ac:picMkLst>
            <pc:docMk/>
            <pc:sldMk cId="0" sldId="256"/>
            <ac:picMk id="2" creationId="{A6D9C185-6F1F-7D15-F93C-052E9CCA3EE2}"/>
          </ac:picMkLst>
        </pc:picChg>
        <pc:picChg chg="del">
          <ac:chgData name="Gino Pirrongelli" userId="S::gpirrongelli@carglass.es::08ad30ad-28d8-4734-ab08-c34395faf6dc" providerId="AD" clId="Web-{C868F165-9D1D-38C3-5697-ED5870065591}" dt="2024-02-28T09:58:29.349" v="68"/>
          <ac:picMkLst>
            <pc:docMk/>
            <pc:sldMk cId="0" sldId="256"/>
            <ac:picMk id="5" creationId="{B7D7BE9F-4066-57D0-2D16-AE74DB242F38}"/>
          </ac:picMkLst>
        </pc:picChg>
      </pc:sldChg>
    </pc:docChg>
  </pc:docChgLst>
  <pc:docChgLst>
    <pc:chgData name="Gino Pirrongelli" userId="S::gpirrongelli@carglass.es::08ad30ad-28d8-4734-ab08-c34395faf6dc" providerId="AD" clId="Web-{C19254D4-1ECB-CD81-C160-4E29F7A1802A}"/>
    <pc:docChg chg="modSld">
      <pc:chgData name="Gino Pirrongelli" userId="S::gpirrongelli@carglass.es::08ad30ad-28d8-4734-ab08-c34395faf6dc" providerId="AD" clId="Web-{C19254D4-1ECB-CD81-C160-4E29F7A1802A}" dt="2024-06-27T12:11:15.624" v="73"/>
      <pc:docMkLst>
        <pc:docMk/>
      </pc:docMkLst>
      <pc:sldChg chg="addSp delSp modSp">
        <pc:chgData name="Gino Pirrongelli" userId="S::gpirrongelli@carglass.es::08ad30ad-28d8-4734-ab08-c34395faf6dc" providerId="AD" clId="Web-{C19254D4-1ECB-CD81-C160-4E29F7A1802A}" dt="2024-06-27T12:11:15.624" v="73"/>
        <pc:sldMkLst>
          <pc:docMk/>
          <pc:sldMk cId="0" sldId="256"/>
        </pc:sldMkLst>
        <pc:spChg chg="add mod">
          <ac:chgData name="Gino Pirrongelli" userId="S::gpirrongelli@carglass.es::08ad30ad-28d8-4734-ab08-c34395faf6dc" providerId="AD" clId="Web-{C19254D4-1ECB-CD81-C160-4E29F7A1802A}" dt="2024-06-27T12:05:20.315" v="10" actId="20577"/>
          <ac:spMkLst>
            <pc:docMk/>
            <pc:sldMk cId="0" sldId="256"/>
            <ac:spMk id="2" creationId="{8E28B549-4EF6-BA0B-0662-5332D90EC108}"/>
          </ac:spMkLst>
        </pc:spChg>
        <pc:spChg chg="del mod">
          <ac:chgData name="Gino Pirrongelli" userId="S::gpirrongelli@carglass.es::08ad30ad-28d8-4734-ab08-c34395faf6dc" providerId="AD" clId="Web-{C19254D4-1ECB-CD81-C160-4E29F7A1802A}" dt="2024-06-27T12:07:50.758" v="14"/>
          <ac:spMkLst>
            <pc:docMk/>
            <pc:sldMk cId="0" sldId="256"/>
            <ac:spMk id="4" creationId="{595180FD-C6B6-B3EF-A13A-CA494E7CEB96}"/>
          </ac:spMkLst>
        </pc:spChg>
        <pc:spChg chg="add del">
          <ac:chgData name="Gino Pirrongelli" userId="S::gpirrongelli@carglass.es::08ad30ad-28d8-4734-ab08-c34395faf6dc" providerId="AD" clId="Web-{C19254D4-1ECB-CD81-C160-4E29F7A1802A}" dt="2024-06-27T12:07:47.540" v="12"/>
          <ac:spMkLst>
            <pc:docMk/>
            <pc:sldMk cId="0" sldId="256"/>
            <ac:spMk id="5" creationId="{585BD328-B67F-A2D7-5DE8-E50FD772A8EA}"/>
          </ac:spMkLst>
        </pc:spChg>
        <pc:spChg chg="add del">
          <ac:chgData name="Gino Pirrongelli" userId="S::gpirrongelli@carglass.es::08ad30ad-28d8-4734-ab08-c34395faf6dc" providerId="AD" clId="Web-{C19254D4-1ECB-CD81-C160-4E29F7A1802A}" dt="2024-06-27T12:09:04.198" v="45"/>
          <ac:spMkLst>
            <pc:docMk/>
            <pc:sldMk cId="0" sldId="256"/>
            <ac:spMk id="6" creationId="{B28F8155-281B-6B05-2C3E-60FE311D587D}"/>
          </ac:spMkLst>
        </pc:spChg>
        <pc:spChg chg="add del">
          <ac:chgData name="Gino Pirrongelli" userId="S::gpirrongelli@carglass.es::08ad30ad-28d8-4734-ab08-c34395faf6dc" providerId="AD" clId="Web-{C19254D4-1ECB-CD81-C160-4E29F7A1802A}" dt="2024-06-27T12:09:20.307" v="47"/>
          <ac:spMkLst>
            <pc:docMk/>
            <pc:sldMk cId="0" sldId="256"/>
            <ac:spMk id="7" creationId="{FD396D41-D97C-6C9E-5DE5-1F9BA26B02C4}"/>
          </ac:spMkLst>
        </pc:spChg>
        <pc:spChg chg="add mod">
          <ac:chgData name="Gino Pirrongelli" userId="S::gpirrongelli@carglass.es::08ad30ad-28d8-4734-ab08-c34395faf6dc" providerId="AD" clId="Web-{C19254D4-1ECB-CD81-C160-4E29F7A1802A}" dt="2024-06-27T12:10:24.497" v="64" actId="20577"/>
          <ac:spMkLst>
            <pc:docMk/>
            <pc:sldMk cId="0" sldId="256"/>
            <ac:spMk id="8" creationId="{23F5F96C-9736-8989-50D4-AF1194C0929F}"/>
          </ac:spMkLst>
        </pc:spChg>
        <pc:spChg chg="add del">
          <ac:chgData name="Gino Pirrongelli" userId="S::gpirrongelli@carglass.es::08ad30ad-28d8-4734-ab08-c34395faf6dc" providerId="AD" clId="Web-{C19254D4-1ECB-CD81-C160-4E29F7A1802A}" dt="2024-06-27T12:11:10.655" v="72"/>
          <ac:spMkLst>
            <pc:docMk/>
            <pc:sldMk cId="0" sldId="256"/>
            <ac:spMk id="10" creationId="{1F88323C-C222-3BA4-0AB5-92EFF888BFFB}"/>
          </ac:spMkLst>
        </pc:spChg>
        <pc:spChg chg="add">
          <ac:chgData name="Gino Pirrongelli" userId="S::gpirrongelli@carglass.es::08ad30ad-28d8-4734-ab08-c34395faf6dc" providerId="AD" clId="Web-{C19254D4-1ECB-CD81-C160-4E29F7A1802A}" dt="2024-06-27T12:11:15.624" v="73"/>
          <ac:spMkLst>
            <pc:docMk/>
            <pc:sldMk cId="0" sldId="256"/>
            <ac:spMk id="11" creationId="{BA58F9AA-D9FD-64C5-0B4C-4FA9DF56B12F}"/>
          </ac:spMkLst>
        </pc:spChg>
        <pc:spChg chg="mod">
          <ac:chgData name="Gino Pirrongelli" userId="S::gpirrongelli@carglass.es::08ad30ad-28d8-4734-ab08-c34395faf6dc" providerId="AD" clId="Web-{C19254D4-1ECB-CD81-C160-4E29F7A1802A}" dt="2024-06-27T12:08:53.213" v="43" actId="20577"/>
          <ac:spMkLst>
            <pc:docMk/>
            <pc:sldMk cId="0" sldId="256"/>
            <ac:spMk id="87" creationId="{00000000-0000-0000-0000-000000000000}"/>
          </ac:spMkLst>
        </pc:spChg>
        <pc:picChg chg="add mod">
          <ac:chgData name="Gino Pirrongelli" userId="S::gpirrongelli@carglass.es::08ad30ad-28d8-4734-ab08-c34395faf6dc" providerId="AD" clId="Web-{C19254D4-1ECB-CD81-C160-4E29F7A1802A}" dt="2024-06-27T12:10:54.217" v="70" actId="1076"/>
          <ac:picMkLst>
            <pc:docMk/>
            <pc:sldMk cId="0" sldId="256"/>
            <ac:picMk id="9" creationId="{8FD8BDFE-762F-194B-4420-63D092119935}"/>
          </ac:picMkLst>
        </pc:picChg>
        <pc:picChg chg="mod">
          <ac:chgData name="Gino Pirrongelli" userId="S::gpirrongelli@carglass.es::08ad30ad-28d8-4734-ab08-c34395faf6dc" providerId="AD" clId="Web-{C19254D4-1ECB-CD81-C160-4E29F7A1802A}" dt="2024-06-27T12:09:39.402" v="49" actId="14100"/>
          <ac:picMkLst>
            <pc:docMk/>
            <pc:sldMk cId="0" sldId="256"/>
            <ac:picMk id="84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2T15:26:12.801" idx="1">
    <p:pos x="4752" y="15"/>
    <p:text>PLASENCIA 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5785" y="3320407"/>
            <a:ext cx="6412230" cy="22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31570" y="6056895"/>
            <a:ext cx="5280660" cy="273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77190" y="428041"/>
            <a:ext cx="6789420" cy="17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44896" y="2626310"/>
            <a:ext cx="7054007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757942" y="4139355"/>
            <a:ext cx="9119981" cy="169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699633" y="2504865"/>
            <a:ext cx="9119981" cy="496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77190" y="428041"/>
            <a:ext cx="6789420" cy="17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77190" y="2494016"/>
            <a:ext cx="6789420" cy="705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95908" y="6868441"/>
            <a:ext cx="6412230" cy="212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95908" y="4530301"/>
            <a:ext cx="6412230" cy="233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77190" y="428041"/>
            <a:ext cx="6789420" cy="17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77190" y="2494016"/>
            <a:ext cx="3331845" cy="705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834765" y="2494016"/>
            <a:ext cx="3331845" cy="705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77190" y="428041"/>
            <a:ext cx="6789420" cy="17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77190" y="2392573"/>
            <a:ext cx="3333155" cy="99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77190" y="3389684"/>
            <a:ext cx="3333155" cy="615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832146" y="2392573"/>
            <a:ext cx="3334464" cy="99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832146" y="3389684"/>
            <a:ext cx="3334464" cy="615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77190" y="428041"/>
            <a:ext cx="6789420" cy="17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77191" y="425566"/>
            <a:ext cx="2481858" cy="18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49416" y="425567"/>
            <a:ext cx="4217194" cy="912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77191" y="2236697"/>
            <a:ext cx="2481858" cy="731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478638" y="7482047"/>
            <a:ext cx="4526280" cy="88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478638" y="955049"/>
            <a:ext cx="4526280" cy="64131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478638" y="8365344"/>
            <a:ext cx="4526280" cy="12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7190" y="428041"/>
            <a:ext cx="6789420" cy="17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7190" y="2494016"/>
            <a:ext cx="6789420" cy="705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771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577465" y="9906785"/>
            <a:ext cx="238887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406390" y="9906785"/>
            <a:ext cx="1760220" cy="56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comments" Target="../comments/comment1.xml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157"/>
            <a:ext cx="7543800" cy="107059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857752" y="7592578"/>
            <a:ext cx="2411868" cy="43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88888"/>
              </a:buClr>
              <a:buSzPts val="1000"/>
            </a:pPr>
            <a:r>
              <a:rPr lang="es-ES" sz="1800" b="1" dirty="0">
                <a:solidFill>
                  <a:schemeClr val="dk1"/>
                </a:solidFill>
                <a:ea typeface="Helvetica Neue"/>
                <a:cs typeface="Helvetica Neue"/>
              </a:rPr>
              <a:t>10:00 A 14:00H</a:t>
            </a:r>
            <a:endParaRPr lang="es-ES" sz="1800" b="1" i="0" u="none" strike="noStrike" cap="none" dirty="0">
              <a:solidFill>
                <a:schemeClr val="dk1"/>
              </a:solidFill>
              <a:ea typeface="Helvetica Neue"/>
              <a:cs typeface="Helvetica Neu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980746-49A1-06C3-DE87-B7CD6F63D5B7}"/>
              </a:ext>
            </a:extLst>
          </p:cNvPr>
          <p:cNvSpPr txBox="1"/>
          <p:nvPr/>
        </p:nvSpPr>
        <p:spPr>
          <a:xfrm>
            <a:off x="5092841" y="8551030"/>
            <a:ext cx="299047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 err="1"/>
              <a:t>AYTO.de</a:t>
            </a:r>
            <a:endParaRPr lang="es-ES" dirty="0"/>
          </a:p>
          <a:p>
            <a:r>
              <a:rPr lang="es-ES" dirty="0"/>
              <a:t>BARBAÑO</a:t>
            </a:r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28B549-4EF6-BA0B-0662-5332D90EC108}"/>
              </a:ext>
            </a:extLst>
          </p:cNvPr>
          <p:cNvSpPr txBox="1"/>
          <p:nvPr/>
        </p:nvSpPr>
        <p:spPr>
          <a:xfrm>
            <a:off x="4936485" y="6626670"/>
            <a:ext cx="24577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b="1" dirty="0"/>
              <a:t>PLAZA DE ESPAÑA 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F5F96C-9736-8989-50D4-AF1194C0929F}"/>
              </a:ext>
            </a:extLst>
          </p:cNvPr>
          <p:cNvSpPr txBox="1"/>
          <p:nvPr/>
        </p:nvSpPr>
        <p:spPr>
          <a:xfrm>
            <a:off x="5014894" y="7138026"/>
            <a:ext cx="22547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800" b="1" dirty="0"/>
              <a:t>4 y 5 DE JULIO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58F9AA-D9FD-64C5-0B4C-4FA9DF56B12F}"/>
              </a:ext>
            </a:extLst>
          </p:cNvPr>
          <p:cNvSpPr txBox="1"/>
          <p:nvPr/>
        </p:nvSpPr>
        <p:spPr>
          <a:xfrm>
            <a:off x="5092841" y="10071451"/>
            <a:ext cx="1561170" cy="3998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7E9232-47B4-175A-5244-A1FF06FFD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650" y="7984221"/>
            <a:ext cx="952096" cy="13054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Gino Pirrongelli</cp:lastModifiedBy>
  <cp:revision>58</cp:revision>
  <dcterms:modified xsi:type="dcterms:W3CDTF">2024-07-04T08:01:53Z</dcterms:modified>
</cp:coreProperties>
</file>