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Hernando Barroso" userId="6b1d809a-ed35-4927-848e-134c0bd96489" providerId="ADAL" clId="{38EE35F2-DD93-408E-9FD8-3F9203100341}"/>
    <pc:docChg chg="modSld">
      <pc:chgData name="Diana Hernando Barroso" userId="6b1d809a-ed35-4927-848e-134c0bd96489" providerId="ADAL" clId="{38EE35F2-DD93-408E-9FD8-3F9203100341}" dt="2024-06-10T13:41:39.682" v="60" actId="1076"/>
      <pc:docMkLst>
        <pc:docMk/>
      </pc:docMkLst>
      <pc:sldChg chg="modSp mod">
        <pc:chgData name="Diana Hernando Barroso" userId="6b1d809a-ed35-4927-848e-134c0bd96489" providerId="ADAL" clId="{38EE35F2-DD93-408E-9FD8-3F9203100341}" dt="2024-06-10T13:41:39.682" v="60" actId="1076"/>
        <pc:sldMkLst>
          <pc:docMk/>
          <pc:sldMk cId="241372547" sldId="257"/>
        </pc:sldMkLst>
        <pc:spChg chg="mod">
          <ac:chgData name="Diana Hernando Barroso" userId="6b1d809a-ed35-4927-848e-134c0bd96489" providerId="ADAL" clId="{38EE35F2-DD93-408E-9FD8-3F9203100341}" dt="2024-06-10T13:41:32.275" v="58" actId="1076"/>
          <ac:spMkLst>
            <pc:docMk/>
            <pc:sldMk cId="241372547" sldId="257"/>
            <ac:spMk id="11" creationId="{770B6CED-6D61-B20C-67A0-0EEE467F90F5}"/>
          </ac:spMkLst>
        </pc:spChg>
        <pc:spChg chg="mod">
          <ac:chgData name="Diana Hernando Barroso" userId="6b1d809a-ed35-4927-848e-134c0bd96489" providerId="ADAL" clId="{38EE35F2-DD93-408E-9FD8-3F9203100341}" dt="2024-06-10T13:41:35.234" v="59" actId="14100"/>
          <ac:spMkLst>
            <pc:docMk/>
            <pc:sldMk cId="241372547" sldId="257"/>
            <ac:spMk id="15" creationId="{01DE1F70-C602-5CA6-99BA-6856DF3775F4}"/>
          </ac:spMkLst>
        </pc:spChg>
        <pc:spChg chg="mod">
          <ac:chgData name="Diana Hernando Barroso" userId="6b1d809a-ed35-4927-848e-134c0bd96489" providerId="ADAL" clId="{38EE35F2-DD93-408E-9FD8-3F9203100341}" dt="2024-06-10T13:41:39.682" v="60" actId="1076"/>
          <ac:spMkLst>
            <pc:docMk/>
            <pc:sldMk cId="241372547" sldId="257"/>
            <ac:spMk id="18" creationId="{7B0C1041-BE83-190C-DEC6-3C46591ADCA3}"/>
          </ac:spMkLst>
        </pc:spChg>
        <pc:picChg chg="mod">
          <ac:chgData name="Diana Hernando Barroso" userId="6b1d809a-ed35-4927-848e-134c0bd96489" providerId="ADAL" clId="{38EE35F2-DD93-408E-9FD8-3F9203100341}" dt="2024-06-10T13:41:32.275" v="58" actId="1076"/>
          <ac:picMkLst>
            <pc:docMk/>
            <pc:sldMk cId="241372547" sldId="257"/>
            <ac:picMk id="10" creationId="{129518A6-1234-C2FF-FFC6-633C97D60B62}"/>
          </ac:picMkLst>
        </pc:picChg>
        <pc:picChg chg="mod">
          <ac:chgData name="Diana Hernando Barroso" userId="6b1d809a-ed35-4927-848e-134c0bd96489" providerId="ADAL" clId="{38EE35F2-DD93-408E-9FD8-3F9203100341}" dt="2024-06-10T13:41:20.242" v="56" actId="1076"/>
          <ac:picMkLst>
            <pc:docMk/>
            <pc:sldMk cId="241372547" sldId="257"/>
            <ac:picMk id="17" creationId="{1427AA12-604A-F3BA-3E74-4147DBC1AF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96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6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3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21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3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0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6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4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401190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37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22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8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62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16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E4D5C1-7D65-4910-B9C3-59E07BC72B52}" type="datetimeFigureOut">
              <a:rPr lang="es-ES" smtClean="0"/>
              <a:t>10/06/2024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8CF1E-3F24-4EC6-B119-EB85002F79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4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B8953D-C06C-99B4-BF91-D8169740CF4D}"/>
              </a:ext>
            </a:extLst>
          </p:cNvPr>
          <p:cNvSpPr txBox="1"/>
          <p:nvPr/>
        </p:nvSpPr>
        <p:spPr>
          <a:xfrm>
            <a:off x="552450" y="1066801"/>
            <a:ext cx="5753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atin typeface="72 Condensed" panose="020B0506030000000003" pitchFamily="34" charset="0"/>
                <a:cs typeface="72 Condensed" panose="020B0506030000000003" pitchFamily="34" charset="0"/>
              </a:rPr>
              <a:t>SE BUSCA</a:t>
            </a:r>
          </a:p>
          <a:p>
            <a:pPr algn="ctr"/>
            <a:r>
              <a:rPr lang="es-ES" sz="2800" dirty="0">
                <a:latin typeface="72 Condensed" panose="020B0506030000000003" pitchFamily="34" charset="0"/>
                <a:cs typeface="72 Condensed" panose="020B0506030000000003" pitchFamily="34" charset="0"/>
              </a:rPr>
              <a:t>Concurso de fotografías para calendario de Arcones 2025</a:t>
            </a:r>
          </a:p>
          <a:p>
            <a:pPr algn="ctr"/>
            <a:endParaRPr lang="es-ES" sz="4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029201-9C2B-50D2-CE48-B584BA3A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43" y="2403477"/>
            <a:ext cx="950957" cy="9116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9518A6-1234-C2FF-FFC6-633C97D6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667277"/>
            <a:ext cx="2720470" cy="34295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70B6CED-6D61-B20C-67A0-0EEE467F90F5}"/>
              </a:ext>
            </a:extLst>
          </p:cNvPr>
          <p:cNvSpPr txBox="1"/>
          <p:nvPr/>
        </p:nvSpPr>
        <p:spPr>
          <a:xfrm>
            <a:off x="576324" y="3898295"/>
            <a:ext cx="2187075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  <a:p>
            <a:pPr algn="ctr"/>
            <a:r>
              <a:rPr lang="es-ES" sz="2400" dirty="0">
                <a:latin typeface="72 Black" panose="020B0A04030603020204" pitchFamily="34" charset="0"/>
                <a:cs typeface="72 Black" panose="020B0A04030603020204" pitchFamily="34" charset="0"/>
              </a:rPr>
              <a:t>ARCONES </a:t>
            </a:r>
          </a:p>
          <a:p>
            <a:pPr algn="ctr"/>
            <a:r>
              <a:rPr lang="es-ES" sz="2400" dirty="0">
                <a:latin typeface="72 Black" panose="020B0A04030603020204" pitchFamily="34" charset="0"/>
                <a:cs typeface="72 Black" panose="020B0A04030603020204" pitchFamily="34" charset="0"/>
              </a:rPr>
              <a:t>2025</a:t>
            </a:r>
            <a:endParaRPr lang="es-ES" sz="1400" dirty="0"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algn="ctr"/>
            <a:endParaRPr lang="es-ES" sz="1400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13" name="Imagen 12" descr="Imagen que contiene cuarto, cadena, dibujo&#10;&#10;Descripción generada automáticamente">
            <a:extLst>
              <a:ext uri="{FF2B5EF4-FFF2-40B4-BE49-F238E27FC236}">
                <a16:creationId xmlns:a16="http://schemas.microsoft.com/office/drawing/2014/main" id="{5961CA8E-2BC9-C521-144E-E18DB83C8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14" y="8178801"/>
            <a:ext cx="2064771" cy="86004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1DE1F70-C602-5CA6-99BA-6856DF3775F4}"/>
              </a:ext>
            </a:extLst>
          </p:cNvPr>
          <p:cNvSpPr txBox="1"/>
          <p:nvPr/>
        </p:nvSpPr>
        <p:spPr>
          <a:xfrm>
            <a:off x="3050670" y="3529836"/>
            <a:ext cx="34771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Desde el Ayuntamiento queremos llevar a Arcones a vuestras casas a través de un calendario del pueblo y sus rincones. </a:t>
            </a:r>
          </a:p>
          <a:p>
            <a:pPr algn="ctr"/>
            <a:endParaRPr lang="es-ES" sz="1600" kern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trata de un Concurso fotográfico en el que se designarán las ocho mejores fotografías, una por cada dos meses del año 2025, más portada y contraportada, relacionadas con Arcones (paisajes, animales, decoración urbanística, etc.).</a:t>
            </a:r>
          </a:p>
          <a:p>
            <a:pPr algn="ctr"/>
            <a:r>
              <a:rPr lang="es-ES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16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427AA12-604A-F3BA-3E74-4147DBC1A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7395419"/>
            <a:ext cx="1199130" cy="121340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B0C1041-BE83-190C-DEC6-3C46591ADCA3}"/>
              </a:ext>
            </a:extLst>
          </p:cNvPr>
          <p:cNvSpPr txBox="1"/>
          <p:nvPr/>
        </p:nvSpPr>
        <p:spPr>
          <a:xfrm>
            <a:off x="3644900" y="7001026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Más Información:</a:t>
            </a:r>
          </a:p>
        </p:txBody>
      </p:sp>
    </p:spTree>
    <p:extLst>
      <p:ext uri="{BB962C8B-B14F-4D97-AF65-F5344CB8AC3E}">
        <p14:creationId xmlns:p14="http://schemas.microsoft.com/office/powerpoint/2010/main" val="241372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80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72 Black</vt:lpstr>
      <vt:lpstr>72 Condensed</vt:lpstr>
      <vt:lpstr>Arial</vt:lpstr>
      <vt:lpstr>Calibri</vt:lpstr>
      <vt:lpstr>Garamond</vt:lpstr>
      <vt:lpstr>Orgánico</vt:lpstr>
      <vt:lpstr>Presentación de PowerPoint</vt:lpstr>
    </vt:vector>
  </TitlesOfParts>
  <Company>Beam Suntory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Hernando Barroso</dc:creator>
  <cp:lastModifiedBy>Diana Hernando Barroso</cp:lastModifiedBy>
  <cp:revision>1</cp:revision>
  <dcterms:created xsi:type="dcterms:W3CDTF">2024-06-10T12:18:19Z</dcterms:created>
  <dcterms:modified xsi:type="dcterms:W3CDTF">2024-06-10T13:41:46Z</dcterms:modified>
</cp:coreProperties>
</file>