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05/06/2018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57158" y="142852"/>
            <a:ext cx="5897880" cy="544848"/>
          </a:xfrm>
        </p:spPr>
        <p:txBody>
          <a:bodyPr>
            <a:normAutofit/>
          </a:bodyPr>
          <a:lstStyle/>
          <a:p>
            <a:r>
              <a:rPr lang="es-ES" dirty="0" smtClean="0"/>
              <a:t>Servicio de Dinamización Deportiva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57200" y="1571612"/>
            <a:ext cx="7239000" cy="4933740"/>
          </a:xfrm>
        </p:spPr>
        <p:txBody>
          <a:bodyPr>
            <a:normAutofit/>
          </a:bodyPr>
          <a:lstStyle/>
          <a:p>
            <a:endParaRPr lang="es-ES" sz="1600" b="1" dirty="0" smtClean="0"/>
          </a:p>
          <a:p>
            <a:endParaRPr lang="es-ES" sz="1600" b="1" dirty="0" smtClean="0"/>
          </a:p>
          <a:p>
            <a:r>
              <a:rPr lang="es-ES" sz="1600" b="1" dirty="0" smtClean="0"/>
              <a:t> </a:t>
            </a:r>
            <a:r>
              <a:rPr lang="es-ES" sz="2000" b="1" dirty="0" smtClean="0"/>
              <a:t>AQUAGYM/AQUAERBIC: (ADULTOS) </a:t>
            </a:r>
          </a:p>
          <a:p>
            <a:pPr algn="ctr">
              <a:buNone/>
            </a:pPr>
            <a:r>
              <a:rPr lang="es-ES" sz="2000" b="1" dirty="0" smtClean="0"/>
              <a:t>Lunes </a:t>
            </a:r>
            <a:r>
              <a:rPr lang="es-ES" sz="2000" b="1" dirty="0" smtClean="0"/>
              <a:t>de 11:30-12:15   y  </a:t>
            </a:r>
            <a:r>
              <a:rPr lang="es-ES" sz="2000" b="1" dirty="0" smtClean="0"/>
              <a:t>Miércoles </a:t>
            </a:r>
            <a:r>
              <a:rPr lang="es-ES" sz="2000" b="1" dirty="0" smtClean="0"/>
              <a:t>de 17:30- 18:15</a:t>
            </a:r>
          </a:p>
          <a:p>
            <a:pPr algn="ctr">
              <a:buNone/>
            </a:pPr>
            <a:endParaRPr lang="es-ES" sz="2000" b="1" dirty="0" smtClean="0"/>
          </a:p>
          <a:p>
            <a:pPr algn="ctr">
              <a:buNone/>
            </a:pPr>
            <a:endParaRPr lang="es-ES" sz="2000" b="1" dirty="0" smtClean="0"/>
          </a:p>
          <a:p>
            <a:r>
              <a:rPr lang="es-ES" sz="2000" b="1" dirty="0" smtClean="0"/>
              <a:t>ACTIVIDADES RECREATIVAS-ACUÁTICAS:</a:t>
            </a:r>
          </a:p>
          <a:p>
            <a:pPr lvl="2">
              <a:buNone/>
            </a:pPr>
            <a:r>
              <a:rPr lang="es-ES" sz="2000" b="1" dirty="0" smtClean="0"/>
              <a:t>	</a:t>
            </a:r>
            <a:r>
              <a:rPr lang="es-ES" sz="2000" b="1" dirty="0" smtClean="0"/>
              <a:t>Lunes </a:t>
            </a:r>
            <a:r>
              <a:rPr lang="es-ES" sz="2000" b="1" dirty="0" smtClean="0"/>
              <a:t>de 11:30-12:15  y </a:t>
            </a:r>
            <a:r>
              <a:rPr lang="es-ES" sz="2000" b="1" dirty="0" smtClean="0"/>
              <a:t>Miércoles </a:t>
            </a:r>
            <a:r>
              <a:rPr lang="es-ES" sz="2000" b="1" dirty="0" smtClean="0"/>
              <a:t>de 17:30-18:15</a:t>
            </a:r>
          </a:p>
          <a:p>
            <a:pPr>
              <a:buNone/>
            </a:pPr>
            <a:endParaRPr lang="es-ES" dirty="0" smtClean="0"/>
          </a:p>
          <a:p>
            <a:pPr algn="ctr">
              <a:buNone/>
            </a:pPr>
            <a:r>
              <a:rPr lang="es-ES" sz="2000" b="1" dirty="0" smtClean="0"/>
              <a:t>(PISCINA MUNICIPAL </a:t>
            </a:r>
            <a:r>
              <a:rPr lang="es-ES" sz="2000" b="1" smtClean="0"/>
              <a:t>DE </a:t>
            </a:r>
            <a:r>
              <a:rPr lang="es-ES" sz="2000" b="1" smtClean="0"/>
              <a:t>LA CUMBRE)</a:t>
            </a:r>
            <a:endParaRPr lang="es-ES" sz="2000" b="1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428596" y="642918"/>
            <a:ext cx="7429552" cy="1201906"/>
          </a:xfrm>
        </p:spPr>
        <p:txBody>
          <a:bodyPr>
            <a:normAutofit fontScale="92500"/>
          </a:bodyPr>
          <a:lstStyle/>
          <a:p>
            <a:pPr algn="ctr"/>
            <a:endParaRPr lang="es-ES" dirty="0" smtClean="0"/>
          </a:p>
          <a:p>
            <a:r>
              <a:rPr lang="es-ES" sz="4400" b="1" dirty="0" smtClean="0"/>
              <a:t>“LA CUMBRE”              </a:t>
            </a:r>
            <a:r>
              <a:rPr lang="es-ES" sz="1900" b="1" dirty="0" smtClean="0"/>
              <a:t>(</a:t>
            </a:r>
            <a:r>
              <a:rPr lang="es-ES" sz="1900" b="1" dirty="0" smtClean="0"/>
              <a:t>Desde el 2 al 20 de julio)</a:t>
            </a:r>
          </a:p>
          <a:p>
            <a:endParaRPr lang="es-ES" sz="1900" b="1" dirty="0" smtClean="0"/>
          </a:p>
          <a:p>
            <a:endParaRPr lang="es-ES" sz="1900" b="1" dirty="0"/>
          </a:p>
        </p:txBody>
      </p:sp>
      <p:pic>
        <p:nvPicPr>
          <p:cNvPr id="1026" name="Picture 2" descr="Z:\CURSO 2015-16\DOCUMENTOS BASICOS\dinamizacion_ok_20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733256"/>
            <a:ext cx="6369698" cy="833429"/>
          </a:xfrm>
          <a:prstGeom prst="rect">
            <a:avLst/>
          </a:prstGeom>
          <a:noFill/>
        </p:spPr>
      </p:pic>
      <p:pic>
        <p:nvPicPr>
          <p:cNvPr id="8" name="7 Imagen" descr="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877272"/>
            <a:ext cx="6858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34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Servicio de Dinamización Deportiva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Servicio de Dinamización Deportiva</dc:title>
  <dc:creator>Maneti</dc:creator>
  <cp:lastModifiedBy>www.intercambiosvirtuales.org</cp:lastModifiedBy>
  <cp:revision>3</cp:revision>
  <dcterms:created xsi:type="dcterms:W3CDTF">2018-06-05T10:09:04Z</dcterms:created>
  <dcterms:modified xsi:type="dcterms:W3CDTF">2018-06-05T10:28:29Z</dcterms:modified>
</cp:coreProperties>
</file>