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761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7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28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81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04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22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30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60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88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3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74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64D9-1C54-46A3-8166-BDD25309E8F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25A6-3242-413A-B745-47D6B8FD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1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8196" y="137786"/>
            <a:ext cx="3832966" cy="1227551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PROGRAMA</a:t>
            </a:r>
            <a:b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DE ACTOS</a:t>
            </a:r>
            <a:endParaRPr lang="es-E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86192" y="1365338"/>
            <a:ext cx="3432131" cy="5492662"/>
          </a:xfrm>
        </p:spPr>
        <p:txBody>
          <a:bodyPr>
            <a:normAutofit/>
          </a:bodyPr>
          <a:lstStyle/>
          <a:p>
            <a:r>
              <a:rPr lang="es-ES" u="sng" dirty="0" smtClean="0"/>
              <a:t>A LAS 11:30 HORAS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Misa en honor a nuestros Patrones, cantada por el Coro Parroquial.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Entrega bastón de mando a la      Patrona por parte de nuestro Alcalde.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Acto seguido procesión con las imágenes de los Patrones, acompañada por la </a:t>
            </a:r>
            <a:r>
              <a:rPr lang="es-ES" sz="1800" dirty="0"/>
              <a:t>b</a:t>
            </a:r>
            <a:r>
              <a:rPr lang="es-ES" sz="1800" dirty="0" smtClean="0"/>
              <a:t>anda de música de Montiel.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A continuación, aperitivo para todos los asistentes en el Patio Manchego.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Actuación Grupo de Coros y Danzas “Virgen de los Llanos”.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/>
              <a:t>Rifa de Jamón a cargo de la Hermandad.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sz="1900" dirty="0" smtClean="0"/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>
              <a:buFontTx/>
              <a:buChar char="-"/>
            </a:pPr>
            <a:endParaRPr lang="es-ES" dirty="0" smtClean="0"/>
          </a:p>
          <a:p>
            <a:pPr marL="342900" indent="-342900">
              <a:buFontTx/>
              <a:buChar char="-"/>
            </a:pPr>
            <a:endParaRPr lang="es-ES" dirty="0"/>
          </a:p>
          <a:p>
            <a:pPr marL="342900" indent="-342900">
              <a:buFontTx/>
              <a:buChar char="-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6" y="0"/>
            <a:ext cx="48477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50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PROGRAMA DE ACTOS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ACTOS</dc:title>
  <dc:creator>usuario</dc:creator>
  <cp:lastModifiedBy>usuario</cp:lastModifiedBy>
  <cp:revision>2</cp:revision>
  <dcterms:created xsi:type="dcterms:W3CDTF">2018-06-12T19:24:32Z</dcterms:created>
  <dcterms:modified xsi:type="dcterms:W3CDTF">2018-06-12T19:39:41Z</dcterms:modified>
</cp:coreProperties>
</file>